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2" r:id="rId3"/>
    <p:sldId id="266" r:id="rId4"/>
    <p:sldId id="263" r:id="rId5"/>
    <p:sldId id="264" r:id="rId6"/>
    <p:sldId id="265" r:id="rId7"/>
    <p:sldId id="267" r:id="rId8"/>
    <p:sldId id="268" r:id="rId9"/>
    <p:sldId id="269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2">
          <p15:clr>
            <a:srgbClr val="A4A3A4"/>
          </p15:clr>
        </p15:guide>
        <p15:guide id="2" pos="2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146A"/>
    <a:srgbClr val="6B6C6B"/>
    <a:srgbClr val="CD0920"/>
    <a:srgbClr val="CC0A20"/>
    <a:srgbClr val="DC182E"/>
    <a:srgbClr val="DC1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08" d="100"/>
          <a:sy n="108" d="100"/>
        </p:scale>
        <p:origin x="1704" y="108"/>
      </p:cViewPr>
      <p:guideLst>
        <p:guide orient="horz" pos="502"/>
        <p:guide pos="2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0BD5D-44C8-9045-91C6-B3D6FDD2009B}" type="datetimeFigureOut">
              <a:rPr lang="en-US" smtClean="0"/>
              <a:t>1/5/2018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8178B-D741-A24E-975F-7DB692E920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3277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D709C-3C66-FF43-BD22-C3106C87CB08}" type="datetimeFigureOut">
              <a:rPr lang="en-US" smtClean="0"/>
              <a:t>1/5/2018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A5390-0EF5-074A-A039-740766594F6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754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726" y="2199070"/>
            <a:ext cx="6630473" cy="632510"/>
          </a:xfrm>
        </p:spPr>
        <p:txBody>
          <a:bodyPr lIns="0" tIns="0" rIns="0" bIns="0" anchor="t" anchorCtr="0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7725" y="2736403"/>
            <a:ext cx="6630473" cy="121922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5760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090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1406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89090"/>
            <a:ext cx="6310583" cy="9285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pic>
        <p:nvPicPr>
          <p:cNvPr id="11" name="Picture 10" descr="Logo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72" y="603191"/>
            <a:ext cx="1486728" cy="283727"/>
          </a:xfrm>
          <a:prstGeom prst="rect">
            <a:avLst/>
          </a:prstGeom>
        </p:spPr>
      </p:pic>
      <p:sp>
        <p:nvSpPr>
          <p:cNvPr id="8" name="Tekstfelt 7"/>
          <p:cNvSpPr txBox="1"/>
          <p:nvPr userDrawn="1"/>
        </p:nvSpPr>
        <p:spPr>
          <a:xfrm>
            <a:off x="8121535" y="6309360"/>
            <a:ext cx="565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564C65F-9022-4D86-A47D-E80F953C8A36}" type="slidenum">
              <a:rPr lang="da-DK" sz="12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‹nr.›</a:t>
            </a:fld>
            <a:endParaRPr lang="da-DK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58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00000"/>
          </a:solidFill>
          <a:latin typeface="Open Sans"/>
          <a:ea typeface="+mn-ea"/>
          <a:cs typeface="Open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0000"/>
          </a:solidFill>
          <a:latin typeface="Open Sans"/>
          <a:ea typeface="+mn-ea"/>
          <a:cs typeface="Open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00000"/>
          </a:solidFill>
          <a:latin typeface="Open Sans"/>
          <a:ea typeface="+mn-ea"/>
          <a:cs typeface="Open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0000"/>
          </a:solidFill>
          <a:latin typeface="Open Sans"/>
          <a:ea typeface="+mn-ea"/>
          <a:cs typeface="Open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rgbClr val="000000"/>
          </a:solidFill>
          <a:latin typeface="Open Sans"/>
          <a:ea typeface="+mn-ea"/>
          <a:cs typeface="Open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16797796-0E4A-4509-BD3B-E428BFA81F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870" r="2870"/>
          <a:stretch>
            <a:fillRect/>
          </a:stretch>
        </p:blipFill>
        <p:spPr>
          <a:xfrm>
            <a:off x="-6088" y="0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27726" y="3112745"/>
            <a:ext cx="6630473" cy="632510"/>
          </a:xfrm>
        </p:spPr>
        <p:txBody>
          <a:bodyPr/>
          <a:lstStyle/>
          <a:p>
            <a:r>
              <a:rPr lang="da-DK" dirty="0"/>
              <a:t>Overskrift kan stå her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827726" y="3610029"/>
            <a:ext cx="6630473" cy="1219223"/>
          </a:xfrm>
        </p:spPr>
        <p:txBody>
          <a:bodyPr/>
          <a:lstStyle/>
          <a:p>
            <a:r>
              <a:rPr lang="da-DK" dirty="0"/>
              <a:t>Underoverskrift skrives på denne linje</a:t>
            </a:r>
          </a:p>
        </p:txBody>
      </p:sp>
      <p:pic>
        <p:nvPicPr>
          <p:cNvPr id="10" name="Picture 9" descr="Logo rød_hv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71" y="4264753"/>
            <a:ext cx="2957225" cy="5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55D9AE3E-6B15-4D25-849F-1BD9CAC7C5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870" r="2870"/>
          <a:stretch>
            <a:fillRect/>
          </a:stretch>
        </p:blipFill>
        <p:spPr/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961BC61-60F2-4CAE-9883-35A0B89BA9A0}"/>
              </a:ext>
            </a:extLst>
          </p:cNvPr>
          <p:cNvSpPr txBox="1">
            <a:spLocks/>
          </p:cNvSpPr>
          <p:nvPr/>
        </p:nvSpPr>
        <p:spPr>
          <a:xfrm>
            <a:off x="1827724" y="2977519"/>
            <a:ext cx="6630473" cy="63251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Overskrift kan stå her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79777048-F984-431C-98E9-0065D0B91CBC}"/>
              </a:ext>
            </a:extLst>
          </p:cNvPr>
          <p:cNvSpPr txBox="1">
            <a:spLocks/>
          </p:cNvSpPr>
          <p:nvPr/>
        </p:nvSpPr>
        <p:spPr>
          <a:xfrm>
            <a:off x="1827723" y="3405180"/>
            <a:ext cx="6630473" cy="12192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bg1"/>
                </a:solidFill>
              </a:rPr>
              <a:t>Underoverskrift skrives på denne linje</a:t>
            </a:r>
          </a:p>
        </p:txBody>
      </p:sp>
      <p:pic>
        <p:nvPicPr>
          <p:cNvPr id="13" name="Picture 9" descr="Logo rød_hvid.png">
            <a:extLst>
              <a:ext uri="{FF2B5EF4-FFF2-40B4-BE49-F238E27FC236}">
                <a16:creationId xmlns:a16="http://schemas.microsoft.com/office/drawing/2014/main" id="{35887D51-DC08-41FE-89A3-59A4E0300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88" y="4283854"/>
            <a:ext cx="2957225" cy="5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72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Her står der en overskrift, den kan godt stå i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quick</a:t>
            </a:r>
            <a:r>
              <a:rPr lang="da-DK" dirty="0"/>
              <a:t> </a:t>
            </a:r>
            <a:r>
              <a:rPr lang="da-DK" dirty="0" err="1"/>
              <a:t>brown</a:t>
            </a:r>
            <a:r>
              <a:rPr lang="da-DK" dirty="0"/>
              <a:t> </a:t>
            </a:r>
            <a:r>
              <a:rPr lang="da-DK" dirty="0" err="1"/>
              <a:t>fox</a:t>
            </a:r>
            <a:r>
              <a:rPr lang="da-DK" dirty="0"/>
              <a:t> </a:t>
            </a:r>
            <a:r>
              <a:rPr lang="da-DK" dirty="0" err="1"/>
              <a:t>jumps</a:t>
            </a:r>
            <a:r>
              <a:rPr lang="da-DK" dirty="0"/>
              <a:t> over the </a:t>
            </a:r>
            <a:r>
              <a:rPr lang="da-DK" dirty="0" err="1"/>
              <a:t>lazy</a:t>
            </a:r>
            <a:r>
              <a:rPr lang="da-DK" dirty="0"/>
              <a:t> dog</a:t>
            </a:r>
          </a:p>
          <a:p>
            <a:r>
              <a:rPr lang="da-DK" dirty="0"/>
              <a:t>Indhold på siden står her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53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872BB92D-EA51-456A-8123-D25C5AEE2E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870" r="287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961BC61-60F2-4CAE-9883-35A0B89BA9A0}"/>
              </a:ext>
            </a:extLst>
          </p:cNvPr>
          <p:cNvSpPr txBox="1">
            <a:spLocks/>
          </p:cNvSpPr>
          <p:nvPr/>
        </p:nvSpPr>
        <p:spPr>
          <a:xfrm>
            <a:off x="1827726" y="1665685"/>
            <a:ext cx="6630473" cy="63251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da-DK" dirty="0"/>
              <a:t>Overskrift kan stå her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79777048-F984-431C-98E9-0065D0B91CBC}"/>
              </a:ext>
            </a:extLst>
          </p:cNvPr>
          <p:cNvSpPr txBox="1">
            <a:spLocks/>
          </p:cNvSpPr>
          <p:nvPr/>
        </p:nvSpPr>
        <p:spPr>
          <a:xfrm>
            <a:off x="1374966" y="2127458"/>
            <a:ext cx="6630473" cy="12192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tx1"/>
                </a:solidFill>
              </a:rPr>
              <a:t>	Underoverskrift skrives på denne linje</a:t>
            </a:r>
          </a:p>
        </p:txBody>
      </p:sp>
    </p:spTree>
    <p:extLst>
      <p:ext uri="{BB962C8B-B14F-4D97-AF65-F5344CB8AC3E}">
        <p14:creationId xmlns:p14="http://schemas.microsoft.com/office/powerpoint/2010/main" val="31753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9782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E0FA10D7-C0D4-4316-928E-517213EB3D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870" r="2870"/>
          <a:stretch>
            <a:fillRect/>
          </a:stretch>
        </p:blipFill>
        <p:spPr/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961BC61-60F2-4CAE-9883-35A0B89BA9A0}"/>
              </a:ext>
            </a:extLst>
          </p:cNvPr>
          <p:cNvSpPr txBox="1">
            <a:spLocks/>
          </p:cNvSpPr>
          <p:nvPr/>
        </p:nvSpPr>
        <p:spPr>
          <a:xfrm>
            <a:off x="1827726" y="3112745"/>
            <a:ext cx="6630473" cy="63251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Overskrift kan stå her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79777048-F984-431C-98E9-0065D0B91CBC}"/>
              </a:ext>
            </a:extLst>
          </p:cNvPr>
          <p:cNvSpPr txBox="1">
            <a:spLocks/>
          </p:cNvSpPr>
          <p:nvPr/>
        </p:nvSpPr>
        <p:spPr>
          <a:xfrm>
            <a:off x="1827726" y="3610029"/>
            <a:ext cx="6630473" cy="12192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bg1"/>
                </a:solidFill>
              </a:rPr>
              <a:t>Underoverskrift skrives på denne linje</a:t>
            </a:r>
          </a:p>
        </p:txBody>
      </p:sp>
      <p:pic>
        <p:nvPicPr>
          <p:cNvPr id="9" name="Picture 9" descr="Logo rød_hvid.png">
            <a:extLst>
              <a:ext uri="{FF2B5EF4-FFF2-40B4-BE49-F238E27FC236}">
                <a16:creationId xmlns:a16="http://schemas.microsoft.com/office/drawing/2014/main" id="{AC3FA31A-9DEC-43CD-A04D-3789BB67A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71" y="4264753"/>
            <a:ext cx="2957225" cy="5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38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BE8A9635-EDB5-4A50-9E23-8977FFC38E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870" r="2870"/>
          <a:stretch>
            <a:fillRect/>
          </a:stretch>
        </p:blipFill>
        <p:spPr/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961BC61-60F2-4CAE-9883-35A0B89BA9A0}"/>
              </a:ext>
            </a:extLst>
          </p:cNvPr>
          <p:cNvSpPr txBox="1">
            <a:spLocks/>
          </p:cNvSpPr>
          <p:nvPr/>
        </p:nvSpPr>
        <p:spPr>
          <a:xfrm>
            <a:off x="1827726" y="3112745"/>
            <a:ext cx="6630473" cy="63251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Overskrift kan stå her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79777048-F984-431C-98E9-0065D0B91CBC}"/>
              </a:ext>
            </a:extLst>
          </p:cNvPr>
          <p:cNvSpPr txBox="1">
            <a:spLocks/>
          </p:cNvSpPr>
          <p:nvPr/>
        </p:nvSpPr>
        <p:spPr>
          <a:xfrm>
            <a:off x="1827726" y="3610029"/>
            <a:ext cx="6630473" cy="12192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bg1"/>
                </a:solidFill>
              </a:rPr>
              <a:t>Underoverskrift skrives på denne linje</a:t>
            </a:r>
          </a:p>
        </p:txBody>
      </p:sp>
      <p:pic>
        <p:nvPicPr>
          <p:cNvPr id="9" name="Picture 9" descr="Logo rød_hvid.png">
            <a:extLst>
              <a:ext uri="{FF2B5EF4-FFF2-40B4-BE49-F238E27FC236}">
                <a16:creationId xmlns:a16="http://schemas.microsoft.com/office/drawing/2014/main" id="{EC770CD5-0CA5-40ED-875A-1F436AA7C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71" y="4646493"/>
            <a:ext cx="2957225" cy="5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93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22833270-1B23-4FEC-B018-038E212707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870" r="2870"/>
          <a:stretch>
            <a:fillRect/>
          </a:stretch>
        </p:blipFill>
        <p:spPr/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961BC61-60F2-4CAE-9883-35A0B89BA9A0}"/>
              </a:ext>
            </a:extLst>
          </p:cNvPr>
          <p:cNvSpPr txBox="1">
            <a:spLocks/>
          </p:cNvSpPr>
          <p:nvPr/>
        </p:nvSpPr>
        <p:spPr>
          <a:xfrm>
            <a:off x="1827726" y="3293774"/>
            <a:ext cx="6630473" cy="63251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Overskrift kan stå her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79777048-F984-431C-98E9-0065D0B91CBC}"/>
              </a:ext>
            </a:extLst>
          </p:cNvPr>
          <p:cNvSpPr txBox="1">
            <a:spLocks/>
          </p:cNvSpPr>
          <p:nvPr/>
        </p:nvSpPr>
        <p:spPr>
          <a:xfrm>
            <a:off x="1827725" y="3725439"/>
            <a:ext cx="6630473" cy="12192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bg1"/>
                </a:solidFill>
              </a:rPr>
              <a:t>Underoverskrift skrives på denne linje</a:t>
            </a:r>
          </a:p>
        </p:txBody>
      </p:sp>
      <p:pic>
        <p:nvPicPr>
          <p:cNvPr id="9" name="Picture 9" descr="Logo rød_hvid.png">
            <a:extLst>
              <a:ext uri="{FF2B5EF4-FFF2-40B4-BE49-F238E27FC236}">
                <a16:creationId xmlns:a16="http://schemas.microsoft.com/office/drawing/2014/main" id="{B32A3C83-F01C-4E33-A1B7-7D5FF5CE4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71" y="4662412"/>
            <a:ext cx="2957225" cy="5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03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39A39B35-A91D-4FFC-8A20-53BCA84DD1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870" r="2870"/>
          <a:stretch>
            <a:fillRect/>
          </a:stretch>
        </p:blipFill>
        <p:spPr/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961BC61-60F2-4CAE-9883-35A0B89BA9A0}"/>
              </a:ext>
            </a:extLst>
          </p:cNvPr>
          <p:cNvSpPr txBox="1">
            <a:spLocks/>
          </p:cNvSpPr>
          <p:nvPr/>
        </p:nvSpPr>
        <p:spPr>
          <a:xfrm>
            <a:off x="1827726" y="3293774"/>
            <a:ext cx="6630473" cy="63251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Overskrift kan stå her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79777048-F984-431C-98E9-0065D0B91CBC}"/>
              </a:ext>
            </a:extLst>
          </p:cNvPr>
          <p:cNvSpPr txBox="1">
            <a:spLocks/>
          </p:cNvSpPr>
          <p:nvPr/>
        </p:nvSpPr>
        <p:spPr>
          <a:xfrm>
            <a:off x="1827725" y="3725439"/>
            <a:ext cx="6630473" cy="12192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bg1"/>
                </a:solidFill>
              </a:rPr>
              <a:t>Underoverskrift skrives på denne linje</a:t>
            </a:r>
          </a:p>
        </p:txBody>
      </p:sp>
      <p:pic>
        <p:nvPicPr>
          <p:cNvPr id="9" name="Picture 9" descr="Logo rød_hvid.png">
            <a:extLst>
              <a:ext uri="{FF2B5EF4-FFF2-40B4-BE49-F238E27FC236}">
                <a16:creationId xmlns:a16="http://schemas.microsoft.com/office/drawing/2014/main" id="{5F3B00F1-307F-486D-8129-05462D220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71" y="4264753"/>
            <a:ext cx="2957225" cy="5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43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billede 11">
            <a:extLst>
              <a:ext uri="{FF2B5EF4-FFF2-40B4-BE49-F238E27FC236}">
                <a16:creationId xmlns:a16="http://schemas.microsoft.com/office/drawing/2014/main" id="{D85C3FE9-6D90-49E3-BCD8-A02EE3BF71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870" r="2870"/>
          <a:stretch>
            <a:fillRect/>
          </a:stretch>
        </p:blipFill>
        <p:spPr/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961BC61-60F2-4CAE-9883-35A0B89BA9A0}"/>
              </a:ext>
            </a:extLst>
          </p:cNvPr>
          <p:cNvSpPr txBox="1">
            <a:spLocks/>
          </p:cNvSpPr>
          <p:nvPr/>
        </p:nvSpPr>
        <p:spPr>
          <a:xfrm>
            <a:off x="1827726" y="3293774"/>
            <a:ext cx="6630473" cy="63251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Overskrift kan stå her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79777048-F984-431C-98E9-0065D0B91CBC}"/>
              </a:ext>
            </a:extLst>
          </p:cNvPr>
          <p:cNvSpPr txBox="1">
            <a:spLocks/>
          </p:cNvSpPr>
          <p:nvPr/>
        </p:nvSpPr>
        <p:spPr>
          <a:xfrm>
            <a:off x="1827725" y="3725439"/>
            <a:ext cx="6630473" cy="12192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solidFill>
                  <a:srgbClr val="000000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bg1"/>
                </a:solidFill>
              </a:rPr>
              <a:t>Underoverskrift skrives på denne linje</a:t>
            </a:r>
          </a:p>
        </p:txBody>
      </p:sp>
      <p:pic>
        <p:nvPicPr>
          <p:cNvPr id="13" name="Picture 9" descr="Logo rød_hvid.png">
            <a:extLst>
              <a:ext uri="{FF2B5EF4-FFF2-40B4-BE49-F238E27FC236}">
                <a16:creationId xmlns:a16="http://schemas.microsoft.com/office/drawing/2014/main" id="{35887D51-DC08-41FE-89A3-59A4E0300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88" y="4283854"/>
            <a:ext cx="2957225" cy="5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30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94</Words>
  <Application>Microsoft Office PowerPoint</Application>
  <PresentationFormat>Skærmshow (4:3)</PresentationFormat>
  <Paragraphs>19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Open Sans</vt:lpstr>
      <vt:lpstr>Office Theme</vt:lpstr>
      <vt:lpstr>Overskrift kan stå her</vt:lpstr>
      <vt:lpstr>Her står der en overskrift, den kan godt stå i to linjer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Dalhoff</dc:creator>
  <cp:lastModifiedBy>Janne Jelstad</cp:lastModifiedBy>
  <cp:revision>31</cp:revision>
  <dcterms:created xsi:type="dcterms:W3CDTF">2014-10-22T16:30:50Z</dcterms:created>
  <dcterms:modified xsi:type="dcterms:W3CDTF">2018-01-05T10:04:43Z</dcterms:modified>
</cp:coreProperties>
</file>