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2">
          <p15:clr>
            <a:srgbClr val="A4A3A4"/>
          </p15:clr>
        </p15:guide>
        <p15:guide id="2" pos="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146A"/>
    <a:srgbClr val="6B6C6B"/>
    <a:srgbClr val="CD0920"/>
    <a:srgbClr val="CC0A20"/>
    <a:srgbClr val="DC182E"/>
    <a:srgbClr val="DC1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31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974" y="84"/>
      </p:cViewPr>
      <p:guideLst>
        <p:guide orient="horz" pos="502"/>
        <p:guide pos="2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0BD5D-44C8-9045-91C6-B3D6FDD2009B}" type="datetimeFigureOut">
              <a:rPr lang="en-US" smtClean="0"/>
              <a:t>1/5/2018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8178B-D741-A24E-975F-7DB692E920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277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709C-3C66-FF43-BD22-C3106C87CB08}" type="datetimeFigureOut">
              <a:rPr lang="en-US" smtClean="0"/>
              <a:t>1/5/2018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A5390-0EF5-074A-A039-740766594F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Rammesætning for mødet – kun vejledende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afsteminger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(bortset fra valg)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218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726" y="2199070"/>
            <a:ext cx="6630473" cy="6325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725" y="2736403"/>
            <a:ext cx="6630473" cy="12192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760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09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406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9090"/>
            <a:ext cx="6310583" cy="9285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1" name="Picture 10" descr="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72" y="603191"/>
            <a:ext cx="1486728" cy="283727"/>
          </a:xfrm>
          <a:prstGeom prst="rect">
            <a:avLst/>
          </a:prstGeom>
        </p:spPr>
      </p:pic>
      <p:sp>
        <p:nvSpPr>
          <p:cNvPr id="8" name="Tekstfelt 7"/>
          <p:cNvSpPr txBox="1"/>
          <p:nvPr userDrawn="1"/>
        </p:nvSpPr>
        <p:spPr>
          <a:xfrm>
            <a:off x="8121535" y="6309360"/>
            <a:ext cx="565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564C65F-9022-4D86-A47D-E80F953C8A36}" type="slidenum">
              <a:rPr lang="da-DK" sz="12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‹nr.›</a:t>
            </a:fld>
            <a:endParaRPr lang="da-DK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8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00752" cy="6858000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1978540" y="432491"/>
            <a:ext cx="60818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Interessemøde </a:t>
            </a:r>
          </a:p>
          <a:p>
            <a:pPr algn="ctr"/>
            <a:r>
              <a:rPr lang="da-DK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 hoc Udvalget for </a:t>
            </a:r>
            <a:r>
              <a:rPr lang="da-DK" sz="28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Tumbling</a:t>
            </a:r>
            <a:endParaRPr lang="da-DK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da-DK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Søndag den 29. oktober 2017 kl. 10.00</a:t>
            </a:r>
            <a:endParaRPr lang="da-DK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a-DK" dirty="0"/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93" y="6048392"/>
            <a:ext cx="3366506" cy="6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a-DK" dirty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978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705"/>
            <a:ext cx="8229600" cy="5217850"/>
          </a:xfrm>
        </p:spPr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53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780162"/>
            <a:ext cx="4883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81170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8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848256"/>
            <a:ext cx="4883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57358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32</Words>
  <Application>Microsoft Office PowerPoint</Application>
  <PresentationFormat>Skærmshow (4:3)</PresentationFormat>
  <Paragraphs>8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Open Sans</vt:lpstr>
      <vt:lpstr>Office Theme</vt:lpstr>
      <vt:lpstr>PowerPoint-præsentation</vt:lpstr>
      <vt:lpstr> 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Dalhoff</dc:creator>
  <cp:lastModifiedBy>Janne Jelstad</cp:lastModifiedBy>
  <cp:revision>42</cp:revision>
  <dcterms:created xsi:type="dcterms:W3CDTF">2014-10-22T16:30:50Z</dcterms:created>
  <dcterms:modified xsi:type="dcterms:W3CDTF">2018-01-05T09:45:31Z</dcterms:modified>
</cp:coreProperties>
</file>