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5" r:id="rId2"/>
    <p:sldId id="307" r:id="rId3"/>
    <p:sldId id="305" r:id="rId4"/>
    <p:sldId id="308" r:id="rId5"/>
    <p:sldId id="306" r:id="rId6"/>
    <p:sldId id="303" r:id="rId7"/>
    <p:sldId id="300" r:id="rId8"/>
    <p:sldId id="311" r:id="rId9"/>
    <p:sldId id="315" r:id="rId10"/>
    <p:sldId id="313" r:id="rId11"/>
    <p:sldId id="298" r:id="rId12"/>
    <p:sldId id="314" r:id="rId13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2">
          <p15:clr>
            <a:srgbClr val="A4A3A4"/>
          </p15:clr>
        </p15:guide>
        <p15:guide id="2" pos="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B2E"/>
    <a:srgbClr val="F89728"/>
    <a:srgbClr val="990066"/>
    <a:srgbClr val="3366CC"/>
    <a:srgbClr val="C00F37"/>
    <a:srgbClr val="69146A"/>
    <a:srgbClr val="6B6C6B"/>
    <a:srgbClr val="CD0920"/>
    <a:srgbClr val="CC0A20"/>
    <a:srgbClr val="DC1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emlayout 2 - markeringsfarv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35" autoAdjust="0"/>
  </p:normalViewPr>
  <p:slideViewPr>
    <p:cSldViewPr snapToGrid="0" snapToObjects="1" showGuides="1">
      <p:cViewPr varScale="1">
        <p:scale>
          <a:sx n="96" d="100"/>
          <a:sy n="96" d="100"/>
        </p:scale>
        <p:origin x="2034" y="90"/>
      </p:cViewPr>
      <p:guideLst>
        <p:guide orient="horz" pos="502"/>
        <p:guide pos="2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69299-A48E-4C81-9D35-513D5C9C9E1C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546BDA6-94FB-47A7-B5F9-8ED2F8B9CDD6}">
      <dgm:prSet phldrT="[Tekst]"/>
      <dgm:spPr>
        <a:solidFill>
          <a:srgbClr val="FFC000"/>
        </a:solidFill>
      </dgm:spPr>
      <dgm:t>
        <a:bodyPr/>
        <a:lstStyle/>
        <a:p>
          <a:r>
            <a:rPr lang="da-DK" dirty="0" smtClean="0"/>
            <a:t>Parathed</a:t>
          </a:r>
          <a:endParaRPr lang="da-DK" dirty="0"/>
        </a:p>
      </dgm:t>
    </dgm:pt>
    <dgm:pt modelId="{FCE38443-38CE-4C07-9D25-B3A9B94F190C}" type="parTrans" cxnId="{C1CFFEAE-9551-4E50-A489-9AAE78FA1C5B}">
      <dgm:prSet/>
      <dgm:spPr/>
      <dgm:t>
        <a:bodyPr/>
        <a:lstStyle/>
        <a:p>
          <a:endParaRPr lang="da-DK"/>
        </a:p>
      </dgm:t>
    </dgm:pt>
    <dgm:pt modelId="{FDD89728-817A-496A-B364-2E098A0DF6B4}" type="sibTrans" cxnId="{C1CFFEAE-9551-4E50-A489-9AAE78FA1C5B}">
      <dgm:prSet/>
      <dgm:spPr/>
      <dgm:t>
        <a:bodyPr/>
        <a:lstStyle/>
        <a:p>
          <a:endParaRPr lang="da-DK"/>
        </a:p>
      </dgm:t>
    </dgm:pt>
    <dgm:pt modelId="{5776AF75-E495-47CD-87C3-737FC906A83C}">
      <dgm:prSet phldrT="[Tekst]"/>
      <dgm:spPr/>
      <dgm:t>
        <a:bodyPr/>
        <a:lstStyle/>
        <a:p>
          <a:r>
            <a:rPr lang="da-DK" dirty="0" smtClean="0"/>
            <a:t>Mål</a:t>
          </a:r>
          <a:endParaRPr lang="da-DK" dirty="0"/>
        </a:p>
      </dgm:t>
    </dgm:pt>
    <dgm:pt modelId="{439618D1-466D-40BD-9600-A38D573EA377}" type="parTrans" cxnId="{49CDA0BE-C3F5-4403-A3E5-2CFF0FEF5295}">
      <dgm:prSet/>
      <dgm:spPr/>
      <dgm:t>
        <a:bodyPr/>
        <a:lstStyle/>
        <a:p>
          <a:endParaRPr lang="da-DK"/>
        </a:p>
      </dgm:t>
    </dgm:pt>
    <dgm:pt modelId="{19310175-2655-49F3-B9E4-073B99F8A11F}" type="sibTrans" cxnId="{49CDA0BE-C3F5-4403-A3E5-2CFF0FEF5295}">
      <dgm:prSet/>
      <dgm:spPr/>
      <dgm:t>
        <a:bodyPr/>
        <a:lstStyle/>
        <a:p>
          <a:endParaRPr lang="da-DK"/>
        </a:p>
      </dgm:t>
    </dgm:pt>
    <dgm:pt modelId="{06ADDF17-ED80-49D2-9F33-2D7B4F8DDA58}">
      <dgm:prSet phldrT="[Tekst]"/>
      <dgm:spPr/>
      <dgm:t>
        <a:bodyPr/>
        <a:lstStyle/>
        <a:p>
          <a:r>
            <a:rPr lang="da-DK" dirty="0" smtClean="0"/>
            <a:t>Idéer og prioritering</a:t>
          </a:r>
          <a:br>
            <a:rPr lang="da-DK" dirty="0" smtClean="0"/>
          </a:br>
          <a:r>
            <a:rPr lang="da-DK" dirty="0" smtClean="0"/>
            <a:t>(budget)</a:t>
          </a:r>
          <a:endParaRPr lang="da-DK" dirty="0"/>
        </a:p>
      </dgm:t>
    </dgm:pt>
    <dgm:pt modelId="{1A91BBAD-EACA-4DAF-9EF1-59F12805B839}" type="parTrans" cxnId="{4DEEDB67-D0F3-4CAD-971B-16F79E4F0D2C}">
      <dgm:prSet/>
      <dgm:spPr/>
      <dgm:t>
        <a:bodyPr/>
        <a:lstStyle/>
        <a:p>
          <a:endParaRPr lang="da-DK"/>
        </a:p>
      </dgm:t>
    </dgm:pt>
    <dgm:pt modelId="{226C4D26-8D6E-421E-AEB3-E857BD9659E4}" type="sibTrans" cxnId="{4DEEDB67-D0F3-4CAD-971B-16F79E4F0D2C}">
      <dgm:prSet/>
      <dgm:spPr/>
      <dgm:t>
        <a:bodyPr/>
        <a:lstStyle/>
        <a:p>
          <a:endParaRPr lang="da-DK"/>
        </a:p>
      </dgm:t>
    </dgm:pt>
    <dgm:pt modelId="{9CCBD82A-0360-4725-9A81-3205E7197340}">
      <dgm:prSet phldrT="[Tekst]"/>
      <dgm:spPr/>
      <dgm:t>
        <a:bodyPr/>
        <a:lstStyle/>
        <a:p>
          <a:r>
            <a:rPr lang="da-DK" dirty="0" smtClean="0"/>
            <a:t>Iværksæt udvikling af indhold</a:t>
          </a:r>
          <a:endParaRPr lang="da-DK" dirty="0"/>
        </a:p>
      </dgm:t>
    </dgm:pt>
    <dgm:pt modelId="{DD7976A5-4911-4665-85F0-FEB7811F1897}" type="parTrans" cxnId="{EA707E65-3C7F-4260-A887-CA5B2DCF70F0}">
      <dgm:prSet/>
      <dgm:spPr/>
      <dgm:t>
        <a:bodyPr/>
        <a:lstStyle/>
        <a:p>
          <a:endParaRPr lang="da-DK"/>
        </a:p>
      </dgm:t>
    </dgm:pt>
    <dgm:pt modelId="{34CDB34D-DAD3-4B20-82E3-8EE476E4F3C1}" type="sibTrans" cxnId="{EA707E65-3C7F-4260-A887-CA5B2DCF70F0}">
      <dgm:prSet/>
      <dgm:spPr/>
      <dgm:t>
        <a:bodyPr/>
        <a:lstStyle/>
        <a:p>
          <a:endParaRPr lang="da-DK"/>
        </a:p>
      </dgm:t>
    </dgm:pt>
    <dgm:pt modelId="{64575787-4E5D-4503-A717-1FF6E4ED5D4F}">
      <dgm:prSet phldrT="[Tekst]"/>
      <dgm:spPr/>
      <dgm:t>
        <a:bodyPr/>
        <a:lstStyle/>
        <a:p>
          <a:r>
            <a:rPr lang="da-DK" dirty="0" smtClean="0"/>
            <a:t>Tilpasning</a:t>
          </a:r>
          <a:endParaRPr lang="da-DK" dirty="0"/>
        </a:p>
      </dgm:t>
    </dgm:pt>
    <dgm:pt modelId="{79B4FE02-008C-4D55-A32B-0EAE344207BF}" type="parTrans" cxnId="{B774CE06-BC3E-4FA1-8199-3021C602FB7E}">
      <dgm:prSet/>
      <dgm:spPr/>
      <dgm:t>
        <a:bodyPr/>
        <a:lstStyle/>
        <a:p>
          <a:endParaRPr lang="da-DK"/>
        </a:p>
      </dgm:t>
    </dgm:pt>
    <dgm:pt modelId="{EAF84EBC-6AAA-48CB-9690-82C1C2EBF41F}" type="sibTrans" cxnId="{B774CE06-BC3E-4FA1-8199-3021C602FB7E}">
      <dgm:prSet/>
      <dgm:spPr/>
      <dgm:t>
        <a:bodyPr/>
        <a:lstStyle/>
        <a:p>
          <a:endParaRPr lang="da-DK"/>
        </a:p>
      </dgm:t>
    </dgm:pt>
    <dgm:pt modelId="{E522BFA8-28A7-4312-8C3C-B42BA27F9987}">
      <dgm:prSet/>
      <dgm:spPr/>
      <dgm:t>
        <a:bodyPr/>
        <a:lstStyle/>
        <a:p>
          <a:r>
            <a:rPr lang="da-DK" dirty="0" smtClean="0"/>
            <a:t>Markedsføring</a:t>
          </a:r>
          <a:endParaRPr lang="da-DK" dirty="0"/>
        </a:p>
      </dgm:t>
    </dgm:pt>
    <dgm:pt modelId="{6A82F333-4D6B-4F76-86FF-1DAAA8B8FAA8}" type="parTrans" cxnId="{E2655CC5-4550-420C-8625-6BAA40FD9070}">
      <dgm:prSet/>
      <dgm:spPr/>
      <dgm:t>
        <a:bodyPr/>
        <a:lstStyle/>
        <a:p>
          <a:endParaRPr lang="da-DK"/>
        </a:p>
      </dgm:t>
    </dgm:pt>
    <dgm:pt modelId="{8A58F4B4-0903-4C18-81A7-F74DA45CE621}" type="sibTrans" cxnId="{E2655CC5-4550-420C-8625-6BAA40FD9070}">
      <dgm:prSet/>
      <dgm:spPr/>
      <dgm:t>
        <a:bodyPr/>
        <a:lstStyle/>
        <a:p>
          <a:endParaRPr lang="da-DK"/>
        </a:p>
      </dgm:t>
    </dgm:pt>
    <dgm:pt modelId="{6B05C3F5-8C89-47F4-A974-90B27E6D0129}">
      <dgm:prSet/>
      <dgm:spPr/>
      <dgm:t>
        <a:bodyPr/>
        <a:lstStyle/>
        <a:p>
          <a:r>
            <a:rPr lang="da-DK" dirty="0" smtClean="0"/>
            <a:t>Drift</a:t>
          </a:r>
          <a:endParaRPr lang="da-DK" dirty="0"/>
        </a:p>
      </dgm:t>
    </dgm:pt>
    <dgm:pt modelId="{02D34C9D-63E2-4D17-9C92-88D108FA96D8}" type="parTrans" cxnId="{25C46AD0-CC81-4123-B4DF-D39F2521526E}">
      <dgm:prSet/>
      <dgm:spPr/>
      <dgm:t>
        <a:bodyPr/>
        <a:lstStyle/>
        <a:p>
          <a:endParaRPr lang="da-DK"/>
        </a:p>
      </dgm:t>
    </dgm:pt>
    <dgm:pt modelId="{1097445C-29E3-4C45-A681-F67D2E599177}" type="sibTrans" cxnId="{25C46AD0-CC81-4123-B4DF-D39F2521526E}">
      <dgm:prSet/>
      <dgm:spPr/>
      <dgm:t>
        <a:bodyPr/>
        <a:lstStyle/>
        <a:p>
          <a:endParaRPr lang="da-DK"/>
        </a:p>
      </dgm:t>
    </dgm:pt>
    <dgm:pt modelId="{E48D6A37-5889-4BFF-A89E-A1130A2436E9}" type="pres">
      <dgm:prSet presAssocID="{FD069299-A48E-4C81-9D35-513D5C9C9E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252B8504-0265-4D00-98C0-90E851687FC6}" type="pres">
      <dgm:prSet presAssocID="{B546BDA6-94FB-47A7-B5F9-8ED2F8B9CDD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A0B8B3D-BE44-40DA-B11F-D3F0EA60496D}" type="pres">
      <dgm:prSet presAssocID="{FDD89728-817A-496A-B364-2E098A0DF6B4}" presName="sibTrans" presStyleLbl="sibTrans1D1" presStyleIdx="0" presStyleCnt="6"/>
      <dgm:spPr/>
      <dgm:t>
        <a:bodyPr/>
        <a:lstStyle/>
        <a:p>
          <a:endParaRPr lang="da-DK"/>
        </a:p>
      </dgm:t>
    </dgm:pt>
    <dgm:pt modelId="{B988F8AD-1289-41B5-93F0-1148696B0361}" type="pres">
      <dgm:prSet presAssocID="{FDD89728-817A-496A-B364-2E098A0DF6B4}" presName="connectorText" presStyleLbl="sibTrans1D1" presStyleIdx="0" presStyleCnt="6"/>
      <dgm:spPr/>
      <dgm:t>
        <a:bodyPr/>
        <a:lstStyle/>
        <a:p>
          <a:endParaRPr lang="da-DK"/>
        </a:p>
      </dgm:t>
    </dgm:pt>
    <dgm:pt modelId="{A73D4BE0-F907-4778-B130-7F47C18B3222}" type="pres">
      <dgm:prSet presAssocID="{5776AF75-E495-47CD-87C3-737FC906A83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3CBF87E-EBD7-4C07-A70C-A133145FC135}" type="pres">
      <dgm:prSet presAssocID="{19310175-2655-49F3-B9E4-073B99F8A11F}" presName="sibTrans" presStyleLbl="sibTrans1D1" presStyleIdx="1" presStyleCnt="6"/>
      <dgm:spPr/>
      <dgm:t>
        <a:bodyPr/>
        <a:lstStyle/>
        <a:p>
          <a:endParaRPr lang="da-DK"/>
        </a:p>
      </dgm:t>
    </dgm:pt>
    <dgm:pt modelId="{116CF39C-A3D7-4553-BDE8-592FD278A410}" type="pres">
      <dgm:prSet presAssocID="{19310175-2655-49F3-B9E4-073B99F8A11F}" presName="connectorText" presStyleLbl="sibTrans1D1" presStyleIdx="1" presStyleCnt="6"/>
      <dgm:spPr/>
      <dgm:t>
        <a:bodyPr/>
        <a:lstStyle/>
        <a:p>
          <a:endParaRPr lang="da-DK"/>
        </a:p>
      </dgm:t>
    </dgm:pt>
    <dgm:pt modelId="{F5D93B06-119F-4379-920E-EFAA71AB4D80}" type="pres">
      <dgm:prSet presAssocID="{06ADDF17-ED80-49D2-9F33-2D7B4F8DDA5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B02122B-8C34-4CB6-9FF8-EE46D9EF6F2A}" type="pres">
      <dgm:prSet presAssocID="{226C4D26-8D6E-421E-AEB3-E857BD9659E4}" presName="sibTrans" presStyleLbl="sibTrans1D1" presStyleIdx="2" presStyleCnt="6"/>
      <dgm:spPr/>
      <dgm:t>
        <a:bodyPr/>
        <a:lstStyle/>
        <a:p>
          <a:endParaRPr lang="da-DK"/>
        </a:p>
      </dgm:t>
    </dgm:pt>
    <dgm:pt modelId="{BC5885BD-14C5-4B72-BE92-C087BA40820C}" type="pres">
      <dgm:prSet presAssocID="{226C4D26-8D6E-421E-AEB3-E857BD9659E4}" presName="connectorText" presStyleLbl="sibTrans1D1" presStyleIdx="2" presStyleCnt="6"/>
      <dgm:spPr/>
      <dgm:t>
        <a:bodyPr/>
        <a:lstStyle/>
        <a:p>
          <a:endParaRPr lang="da-DK"/>
        </a:p>
      </dgm:t>
    </dgm:pt>
    <dgm:pt modelId="{1DB9E2BC-F08D-45FF-A335-7A20A11E2A8E}" type="pres">
      <dgm:prSet presAssocID="{9CCBD82A-0360-4725-9A81-3205E719734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8B608FD-CABF-4E36-9785-557CCBB89E6D}" type="pres">
      <dgm:prSet presAssocID="{34CDB34D-DAD3-4B20-82E3-8EE476E4F3C1}" presName="sibTrans" presStyleLbl="sibTrans1D1" presStyleIdx="3" presStyleCnt="6"/>
      <dgm:spPr/>
      <dgm:t>
        <a:bodyPr/>
        <a:lstStyle/>
        <a:p>
          <a:endParaRPr lang="da-DK"/>
        </a:p>
      </dgm:t>
    </dgm:pt>
    <dgm:pt modelId="{09AA1A94-D06C-40B8-9C99-AA925F8F399E}" type="pres">
      <dgm:prSet presAssocID="{34CDB34D-DAD3-4B20-82E3-8EE476E4F3C1}" presName="connectorText" presStyleLbl="sibTrans1D1" presStyleIdx="3" presStyleCnt="6"/>
      <dgm:spPr/>
      <dgm:t>
        <a:bodyPr/>
        <a:lstStyle/>
        <a:p>
          <a:endParaRPr lang="da-DK"/>
        </a:p>
      </dgm:t>
    </dgm:pt>
    <dgm:pt modelId="{E062A7FD-E2CB-44B0-878D-18C3DA81EBE3}" type="pres">
      <dgm:prSet presAssocID="{E522BFA8-28A7-4312-8C3C-B42BA27F998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3920B75-B37E-49DC-BDB7-80B5243AA566}" type="pres">
      <dgm:prSet presAssocID="{8A58F4B4-0903-4C18-81A7-F74DA45CE621}" presName="sibTrans" presStyleLbl="sibTrans1D1" presStyleIdx="4" presStyleCnt="6"/>
      <dgm:spPr/>
      <dgm:t>
        <a:bodyPr/>
        <a:lstStyle/>
        <a:p>
          <a:endParaRPr lang="da-DK"/>
        </a:p>
      </dgm:t>
    </dgm:pt>
    <dgm:pt modelId="{7F7429F8-F13E-45E2-8D84-7F09583958BF}" type="pres">
      <dgm:prSet presAssocID="{8A58F4B4-0903-4C18-81A7-F74DA45CE621}" presName="connectorText" presStyleLbl="sibTrans1D1" presStyleIdx="4" presStyleCnt="6"/>
      <dgm:spPr/>
      <dgm:t>
        <a:bodyPr/>
        <a:lstStyle/>
        <a:p>
          <a:endParaRPr lang="da-DK"/>
        </a:p>
      </dgm:t>
    </dgm:pt>
    <dgm:pt modelId="{57691CF4-F4D8-4178-AA35-B49B4A58F374}" type="pres">
      <dgm:prSet presAssocID="{6B05C3F5-8C89-47F4-A974-90B27E6D012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F4ACEAF-E495-41A6-9DFF-1A3C7F4D029E}" type="pres">
      <dgm:prSet presAssocID="{1097445C-29E3-4C45-A681-F67D2E599177}" presName="sibTrans" presStyleLbl="sibTrans1D1" presStyleIdx="5" presStyleCnt="6"/>
      <dgm:spPr/>
      <dgm:t>
        <a:bodyPr/>
        <a:lstStyle/>
        <a:p>
          <a:endParaRPr lang="da-DK"/>
        </a:p>
      </dgm:t>
    </dgm:pt>
    <dgm:pt modelId="{CB36BC11-CE22-4B47-AD33-9016114A0C31}" type="pres">
      <dgm:prSet presAssocID="{1097445C-29E3-4C45-A681-F67D2E599177}" presName="connectorText" presStyleLbl="sibTrans1D1" presStyleIdx="5" presStyleCnt="6"/>
      <dgm:spPr/>
      <dgm:t>
        <a:bodyPr/>
        <a:lstStyle/>
        <a:p>
          <a:endParaRPr lang="da-DK"/>
        </a:p>
      </dgm:t>
    </dgm:pt>
    <dgm:pt modelId="{9487033F-D778-473C-92BA-F65ABE7EB1BA}" type="pres">
      <dgm:prSet presAssocID="{64575787-4E5D-4503-A717-1FF6E4ED5D4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C6322EE9-D075-412D-8103-A8CEF10945B5}" type="presOf" srcId="{34CDB34D-DAD3-4B20-82E3-8EE476E4F3C1}" destId="{09AA1A94-D06C-40B8-9C99-AA925F8F399E}" srcOrd="1" destOrd="0" presId="urn:microsoft.com/office/officeart/2005/8/layout/bProcess3"/>
    <dgm:cxn modelId="{47AC6A6E-A565-4916-AC58-534326428B56}" type="presOf" srcId="{226C4D26-8D6E-421E-AEB3-E857BD9659E4}" destId="{BC5885BD-14C5-4B72-BE92-C087BA40820C}" srcOrd="1" destOrd="0" presId="urn:microsoft.com/office/officeart/2005/8/layout/bProcess3"/>
    <dgm:cxn modelId="{75B1D4B7-9AC8-4854-BF6E-E5865B940CAE}" type="presOf" srcId="{FDD89728-817A-496A-B364-2E098A0DF6B4}" destId="{B988F8AD-1289-41B5-93F0-1148696B0361}" srcOrd="1" destOrd="0" presId="urn:microsoft.com/office/officeart/2005/8/layout/bProcess3"/>
    <dgm:cxn modelId="{F3EC4652-53E8-4632-985F-EA30F3868855}" type="presOf" srcId="{B546BDA6-94FB-47A7-B5F9-8ED2F8B9CDD6}" destId="{252B8504-0265-4D00-98C0-90E851687FC6}" srcOrd="0" destOrd="0" presId="urn:microsoft.com/office/officeart/2005/8/layout/bProcess3"/>
    <dgm:cxn modelId="{4DEEDB67-D0F3-4CAD-971B-16F79E4F0D2C}" srcId="{FD069299-A48E-4C81-9D35-513D5C9C9E1C}" destId="{06ADDF17-ED80-49D2-9F33-2D7B4F8DDA58}" srcOrd="2" destOrd="0" parTransId="{1A91BBAD-EACA-4DAF-9EF1-59F12805B839}" sibTransId="{226C4D26-8D6E-421E-AEB3-E857BD9659E4}"/>
    <dgm:cxn modelId="{894A6238-0CB4-4557-A2DA-67FE1B18D2A5}" type="presOf" srcId="{34CDB34D-DAD3-4B20-82E3-8EE476E4F3C1}" destId="{08B608FD-CABF-4E36-9785-557CCBB89E6D}" srcOrd="0" destOrd="0" presId="urn:microsoft.com/office/officeart/2005/8/layout/bProcess3"/>
    <dgm:cxn modelId="{61487FD5-7D78-4471-AD44-483E5F6020C4}" type="presOf" srcId="{FDD89728-817A-496A-B364-2E098A0DF6B4}" destId="{1A0B8B3D-BE44-40DA-B11F-D3F0EA60496D}" srcOrd="0" destOrd="0" presId="urn:microsoft.com/office/officeart/2005/8/layout/bProcess3"/>
    <dgm:cxn modelId="{87591759-D8CF-4A3F-94A8-95C92649B123}" type="presOf" srcId="{1097445C-29E3-4C45-A681-F67D2E599177}" destId="{CB36BC11-CE22-4B47-AD33-9016114A0C31}" srcOrd="1" destOrd="0" presId="urn:microsoft.com/office/officeart/2005/8/layout/bProcess3"/>
    <dgm:cxn modelId="{B774CE06-BC3E-4FA1-8199-3021C602FB7E}" srcId="{FD069299-A48E-4C81-9D35-513D5C9C9E1C}" destId="{64575787-4E5D-4503-A717-1FF6E4ED5D4F}" srcOrd="6" destOrd="0" parTransId="{79B4FE02-008C-4D55-A32B-0EAE344207BF}" sibTransId="{EAF84EBC-6AAA-48CB-9690-82C1C2EBF41F}"/>
    <dgm:cxn modelId="{718E3FC5-09D2-43CA-B299-7A3A071F69BF}" type="presOf" srcId="{8A58F4B4-0903-4C18-81A7-F74DA45CE621}" destId="{B3920B75-B37E-49DC-BDB7-80B5243AA566}" srcOrd="0" destOrd="0" presId="urn:microsoft.com/office/officeart/2005/8/layout/bProcess3"/>
    <dgm:cxn modelId="{EDDE4687-8C8F-4720-931D-E155AA24180D}" type="presOf" srcId="{19310175-2655-49F3-B9E4-073B99F8A11F}" destId="{116CF39C-A3D7-4553-BDE8-592FD278A410}" srcOrd="1" destOrd="0" presId="urn:microsoft.com/office/officeart/2005/8/layout/bProcess3"/>
    <dgm:cxn modelId="{09D76109-150D-4186-A788-06F0B0C8DE1D}" type="presOf" srcId="{226C4D26-8D6E-421E-AEB3-E857BD9659E4}" destId="{DB02122B-8C34-4CB6-9FF8-EE46D9EF6F2A}" srcOrd="0" destOrd="0" presId="urn:microsoft.com/office/officeart/2005/8/layout/bProcess3"/>
    <dgm:cxn modelId="{41ACFC5F-8E95-46AE-8C61-062B30FB8E7A}" type="presOf" srcId="{6B05C3F5-8C89-47F4-A974-90B27E6D0129}" destId="{57691CF4-F4D8-4178-AA35-B49B4A58F374}" srcOrd="0" destOrd="0" presId="urn:microsoft.com/office/officeart/2005/8/layout/bProcess3"/>
    <dgm:cxn modelId="{E2655CC5-4550-420C-8625-6BAA40FD9070}" srcId="{FD069299-A48E-4C81-9D35-513D5C9C9E1C}" destId="{E522BFA8-28A7-4312-8C3C-B42BA27F9987}" srcOrd="4" destOrd="0" parTransId="{6A82F333-4D6B-4F76-86FF-1DAAA8B8FAA8}" sibTransId="{8A58F4B4-0903-4C18-81A7-F74DA45CE621}"/>
    <dgm:cxn modelId="{6E5604B1-5206-4717-B807-70DB16AD5867}" type="presOf" srcId="{9CCBD82A-0360-4725-9A81-3205E7197340}" destId="{1DB9E2BC-F08D-45FF-A335-7A20A11E2A8E}" srcOrd="0" destOrd="0" presId="urn:microsoft.com/office/officeart/2005/8/layout/bProcess3"/>
    <dgm:cxn modelId="{43F9F77B-7E20-4FB0-81E1-310511F60437}" type="presOf" srcId="{64575787-4E5D-4503-A717-1FF6E4ED5D4F}" destId="{9487033F-D778-473C-92BA-F65ABE7EB1BA}" srcOrd="0" destOrd="0" presId="urn:microsoft.com/office/officeart/2005/8/layout/bProcess3"/>
    <dgm:cxn modelId="{85DEC43C-FC15-4A52-AF0C-8C3A495AE07B}" type="presOf" srcId="{1097445C-29E3-4C45-A681-F67D2E599177}" destId="{6F4ACEAF-E495-41A6-9DFF-1A3C7F4D029E}" srcOrd="0" destOrd="0" presId="urn:microsoft.com/office/officeart/2005/8/layout/bProcess3"/>
    <dgm:cxn modelId="{EA707E65-3C7F-4260-A887-CA5B2DCF70F0}" srcId="{FD069299-A48E-4C81-9D35-513D5C9C9E1C}" destId="{9CCBD82A-0360-4725-9A81-3205E7197340}" srcOrd="3" destOrd="0" parTransId="{DD7976A5-4911-4665-85F0-FEB7811F1897}" sibTransId="{34CDB34D-DAD3-4B20-82E3-8EE476E4F3C1}"/>
    <dgm:cxn modelId="{25C46AD0-CC81-4123-B4DF-D39F2521526E}" srcId="{FD069299-A48E-4C81-9D35-513D5C9C9E1C}" destId="{6B05C3F5-8C89-47F4-A974-90B27E6D0129}" srcOrd="5" destOrd="0" parTransId="{02D34C9D-63E2-4D17-9C92-88D108FA96D8}" sibTransId="{1097445C-29E3-4C45-A681-F67D2E599177}"/>
    <dgm:cxn modelId="{FF2F4499-1556-427C-B747-44945D478B1D}" type="presOf" srcId="{8A58F4B4-0903-4C18-81A7-F74DA45CE621}" destId="{7F7429F8-F13E-45E2-8D84-7F09583958BF}" srcOrd="1" destOrd="0" presId="urn:microsoft.com/office/officeart/2005/8/layout/bProcess3"/>
    <dgm:cxn modelId="{C1CFFEAE-9551-4E50-A489-9AAE78FA1C5B}" srcId="{FD069299-A48E-4C81-9D35-513D5C9C9E1C}" destId="{B546BDA6-94FB-47A7-B5F9-8ED2F8B9CDD6}" srcOrd="0" destOrd="0" parTransId="{FCE38443-38CE-4C07-9D25-B3A9B94F190C}" sibTransId="{FDD89728-817A-496A-B364-2E098A0DF6B4}"/>
    <dgm:cxn modelId="{AAAC1D01-5E12-4BFB-8360-C56A11C4D246}" type="presOf" srcId="{06ADDF17-ED80-49D2-9F33-2D7B4F8DDA58}" destId="{F5D93B06-119F-4379-920E-EFAA71AB4D80}" srcOrd="0" destOrd="0" presId="urn:microsoft.com/office/officeart/2005/8/layout/bProcess3"/>
    <dgm:cxn modelId="{B4DD3865-A76B-4F38-817F-E498978CBDDE}" type="presOf" srcId="{5776AF75-E495-47CD-87C3-737FC906A83C}" destId="{A73D4BE0-F907-4778-B130-7F47C18B3222}" srcOrd="0" destOrd="0" presId="urn:microsoft.com/office/officeart/2005/8/layout/bProcess3"/>
    <dgm:cxn modelId="{2A4EC969-6AC0-43FE-99D3-C891BFBE023E}" type="presOf" srcId="{FD069299-A48E-4C81-9D35-513D5C9C9E1C}" destId="{E48D6A37-5889-4BFF-A89E-A1130A2436E9}" srcOrd="0" destOrd="0" presId="urn:microsoft.com/office/officeart/2005/8/layout/bProcess3"/>
    <dgm:cxn modelId="{49CDA0BE-C3F5-4403-A3E5-2CFF0FEF5295}" srcId="{FD069299-A48E-4C81-9D35-513D5C9C9E1C}" destId="{5776AF75-E495-47CD-87C3-737FC906A83C}" srcOrd="1" destOrd="0" parTransId="{439618D1-466D-40BD-9600-A38D573EA377}" sibTransId="{19310175-2655-49F3-B9E4-073B99F8A11F}"/>
    <dgm:cxn modelId="{55C9832C-2404-49E5-9210-BF55B61B20E5}" type="presOf" srcId="{E522BFA8-28A7-4312-8C3C-B42BA27F9987}" destId="{E062A7FD-E2CB-44B0-878D-18C3DA81EBE3}" srcOrd="0" destOrd="0" presId="urn:microsoft.com/office/officeart/2005/8/layout/bProcess3"/>
    <dgm:cxn modelId="{D0055DF7-7509-4527-8FBB-9B0F54701CA0}" type="presOf" srcId="{19310175-2655-49F3-B9E4-073B99F8A11F}" destId="{63CBF87E-EBD7-4C07-A70C-A133145FC135}" srcOrd="0" destOrd="0" presId="urn:microsoft.com/office/officeart/2005/8/layout/bProcess3"/>
    <dgm:cxn modelId="{9516FA9A-21B6-4BEC-8D0E-AD3AD9D0EC32}" type="presParOf" srcId="{E48D6A37-5889-4BFF-A89E-A1130A2436E9}" destId="{252B8504-0265-4D00-98C0-90E851687FC6}" srcOrd="0" destOrd="0" presId="urn:microsoft.com/office/officeart/2005/8/layout/bProcess3"/>
    <dgm:cxn modelId="{46C86E9D-8250-4A00-869D-095CA2C71CD4}" type="presParOf" srcId="{E48D6A37-5889-4BFF-A89E-A1130A2436E9}" destId="{1A0B8B3D-BE44-40DA-B11F-D3F0EA60496D}" srcOrd="1" destOrd="0" presId="urn:microsoft.com/office/officeart/2005/8/layout/bProcess3"/>
    <dgm:cxn modelId="{513B59AE-C901-48C1-BC2E-3F7CEA22DFDE}" type="presParOf" srcId="{1A0B8B3D-BE44-40DA-B11F-D3F0EA60496D}" destId="{B988F8AD-1289-41B5-93F0-1148696B0361}" srcOrd="0" destOrd="0" presId="urn:microsoft.com/office/officeart/2005/8/layout/bProcess3"/>
    <dgm:cxn modelId="{33188604-78E7-4E76-968B-4E72B78A6D06}" type="presParOf" srcId="{E48D6A37-5889-4BFF-A89E-A1130A2436E9}" destId="{A73D4BE0-F907-4778-B130-7F47C18B3222}" srcOrd="2" destOrd="0" presId="urn:microsoft.com/office/officeart/2005/8/layout/bProcess3"/>
    <dgm:cxn modelId="{40069321-6BF9-44DC-BCFB-27BC938963D7}" type="presParOf" srcId="{E48D6A37-5889-4BFF-A89E-A1130A2436E9}" destId="{63CBF87E-EBD7-4C07-A70C-A133145FC135}" srcOrd="3" destOrd="0" presId="urn:microsoft.com/office/officeart/2005/8/layout/bProcess3"/>
    <dgm:cxn modelId="{8D2C1879-CA7C-4F40-ABF3-9F0B649BB859}" type="presParOf" srcId="{63CBF87E-EBD7-4C07-A70C-A133145FC135}" destId="{116CF39C-A3D7-4553-BDE8-592FD278A410}" srcOrd="0" destOrd="0" presId="urn:microsoft.com/office/officeart/2005/8/layout/bProcess3"/>
    <dgm:cxn modelId="{EB17D22F-DEA2-4E1E-9353-FA25CBD1FFD4}" type="presParOf" srcId="{E48D6A37-5889-4BFF-A89E-A1130A2436E9}" destId="{F5D93B06-119F-4379-920E-EFAA71AB4D80}" srcOrd="4" destOrd="0" presId="urn:microsoft.com/office/officeart/2005/8/layout/bProcess3"/>
    <dgm:cxn modelId="{CF6BE5A3-E3BE-44A1-9EFF-A57123C509B3}" type="presParOf" srcId="{E48D6A37-5889-4BFF-A89E-A1130A2436E9}" destId="{DB02122B-8C34-4CB6-9FF8-EE46D9EF6F2A}" srcOrd="5" destOrd="0" presId="urn:microsoft.com/office/officeart/2005/8/layout/bProcess3"/>
    <dgm:cxn modelId="{11A4AF9F-094B-438E-B7FB-628F94D2FE3D}" type="presParOf" srcId="{DB02122B-8C34-4CB6-9FF8-EE46D9EF6F2A}" destId="{BC5885BD-14C5-4B72-BE92-C087BA40820C}" srcOrd="0" destOrd="0" presId="urn:microsoft.com/office/officeart/2005/8/layout/bProcess3"/>
    <dgm:cxn modelId="{7EF4AE26-AA32-48C9-B47A-C027BBF25DB4}" type="presParOf" srcId="{E48D6A37-5889-4BFF-A89E-A1130A2436E9}" destId="{1DB9E2BC-F08D-45FF-A335-7A20A11E2A8E}" srcOrd="6" destOrd="0" presId="urn:microsoft.com/office/officeart/2005/8/layout/bProcess3"/>
    <dgm:cxn modelId="{96AAD599-0E46-40A6-A2E0-3C2E4DDE17E1}" type="presParOf" srcId="{E48D6A37-5889-4BFF-A89E-A1130A2436E9}" destId="{08B608FD-CABF-4E36-9785-557CCBB89E6D}" srcOrd="7" destOrd="0" presId="urn:microsoft.com/office/officeart/2005/8/layout/bProcess3"/>
    <dgm:cxn modelId="{5976DD66-3319-4865-B79B-41C87CC3D284}" type="presParOf" srcId="{08B608FD-CABF-4E36-9785-557CCBB89E6D}" destId="{09AA1A94-D06C-40B8-9C99-AA925F8F399E}" srcOrd="0" destOrd="0" presId="urn:microsoft.com/office/officeart/2005/8/layout/bProcess3"/>
    <dgm:cxn modelId="{DD0A4262-865F-4348-AF39-6015E05189BB}" type="presParOf" srcId="{E48D6A37-5889-4BFF-A89E-A1130A2436E9}" destId="{E062A7FD-E2CB-44B0-878D-18C3DA81EBE3}" srcOrd="8" destOrd="0" presId="urn:microsoft.com/office/officeart/2005/8/layout/bProcess3"/>
    <dgm:cxn modelId="{3ADE1F2D-B38E-4DDC-8BA2-DAB944206F20}" type="presParOf" srcId="{E48D6A37-5889-4BFF-A89E-A1130A2436E9}" destId="{B3920B75-B37E-49DC-BDB7-80B5243AA566}" srcOrd="9" destOrd="0" presId="urn:microsoft.com/office/officeart/2005/8/layout/bProcess3"/>
    <dgm:cxn modelId="{AF9BA42D-F268-45CA-BAA6-640A9DD4B85B}" type="presParOf" srcId="{B3920B75-B37E-49DC-BDB7-80B5243AA566}" destId="{7F7429F8-F13E-45E2-8D84-7F09583958BF}" srcOrd="0" destOrd="0" presId="urn:microsoft.com/office/officeart/2005/8/layout/bProcess3"/>
    <dgm:cxn modelId="{4989EC28-D86A-4CFC-BD6E-86DB308639BE}" type="presParOf" srcId="{E48D6A37-5889-4BFF-A89E-A1130A2436E9}" destId="{57691CF4-F4D8-4178-AA35-B49B4A58F374}" srcOrd="10" destOrd="0" presId="urn:microsoft.com/office/officeart/2005/8/layout/bProcess3"/>
    <dgm:cxn modelId="{DC3B30D5-A153-4CE7-B8E4-46D82B9EBC21}" type="presParOf" srcId="{E48D6A37-5889-4BFF-A89E-A1130A2436E9}" destId="{6F4ACEAF-E495-41A6-9DFF-1A3C7F4D029E}" srcOrd="11" destOrd="0" presId="urn:microsoft.com/office/officeart/2005/8/layout/bProcess3"/>
    <dgm:cxn modelId="{D9ED6795-182D-44D0-B5EA-1A6C6B6F820D}" type="presParOf" srcId="{6F4ACEAF-E495-41A6-9DFF-1A3C7F4D029E}" destId="{CB36BC11-CE22-4B47-AD33-9016114A0C31}" srcOrd="0" destOrd="0" presId="urn:microsoft.com/office/officeart/2005/8/layout/bProcess3"/>
    <dgm:cxn modelId="{0B24DA9C-5158-4384-BB41-5094CD1A2358}" type="presParOf" srcId="{E48D6A37-5889-4BFF-A89E-A1130A2436E9}" destId="{9487033F-D778-473C-92BA-F65ABE7EB1BA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069299-A48E-4C81-9D35-513D5C9C9E1C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546BDA6-94FB-47A7-B5F9-8ED2F8B9CDD6}">
      <dgm:prSet phldrT="[Tekst]"/>
      <dgm:spPr>
        <a:solidFill>
          <a:schemeClr val="accent1"/>
        </a:solidFill>
      </dgm:spPr>
      <dgm:t>
        <a:bodyPr/>
        <a:lstStyle/>
        <a:p>
          <a:r>
            <a:rPr lang="da-DK" dirty="0" smtClean="0"/>
            <a:t>Parathed</a:t>
          </a:r>
          <a:endParaRPr lang="da-DK" dirty="0"/>
        </a:p>
      </dgm:t>
    </dgm:pt>
    <dgm:pt modelId="{FCE38443-38CE-4C07-9D25-B3A9B94F190C}" type="parTrans" cxnId="{C1CFFEAE-9551-4E50-A489-9AAE78FA1C5B}">
      <dgm:prSet/>
      <dgm:spPr/>
      <dgm:t>
        <a:bodyPr/>
        <a:lstStyle/>
        <a:p>
          <a:endParaRPr lang="da-DK"/>
        </a:p>
      </dgm:t>
    </dgm:pt>
    <dgm:pt modelId="{FDD89728-817A-496A-B364-2E098A0DF6B4}" type="sibTrans" cxnId="{C1CFFEAE-9551-4E50-A489-9AAE78FA1C5B}">
      <dgm:prSet/>
      <dgm:spPr/>
      <dgm:t>
        <a:bodyPr/>
        <a:lstStyle/>
        <a:p>
          <a:endParaRPr lang="da-DK"/>
        </a:p>
      </dgm:t>
    </dgm:pt>
    <dgm:pt modelId="{5776AF75-E495-47CD-87C3-737FC906A83C}">
      <dgm:prSet phldrT="[Tekst]"/>
      <dgm:spPr>
        <a:solidFill>
          <a:srgbClr val="FFC000"/>
        </a:solidFill>
      </dgm:spPr>
      <dgm:t>
        <a:bodyPr/>
        <a:lstStyle/>
        <a:p>
          <a:r>
            <a:rPr lang="da-DK" dirty="0" smtClean="0"/>
            <a:t>Mål</a:t>
          </a:r>
          <a:endParaRPr lang="da-DK" dirty="0"/>
        </a:p>
      </dgm:t>
    </dgm:pt>
    <dgm:pt modelId="{439618D1-466D-40BD-9600-A38D573EA377}" type="parTrans" cxnId="{49CDA0BE-C3F5-4403-A3E5-2CFF0FEF5295}">
      <dgm:prSet/>
      <dgm:spPr/>
      <dgm:t>
        <a:bodyPr/>
        <a:lstStyle/>
        <a:p>
          <a:endParaRPr lang="da-DK"/>
        </a:p>
      </dgm:t>
    </dgm:pt>
    <dgm:pt modelId="{19310175-2655-49F3-B9E4-073B99F8A11F}" type="sibTrans" cxnId="{49CDA0BE-C3F5-4403-A3E5-2CFF0FEF5295}">
      <dgm:prSet/>
      <dgm:spPr/>
      <dgm:t>
        <a:bodyPr/>
        <a:lstStyle/>
        <a:p>
          <a:endParaRPr lang="da-DK"/>
        </a:p>
      </dgm:t>
    </dgm:pt>
    <dgm:pt modelId="{06ADDF17-ED80-49D2-9F33-2D7B4F8DDA58}">
      <dgm:prSet phldrT="[Tekst]"/>
      <dgm:spPr/>
      <dgm:t>
        <a:bodyPr/>
        <a:lstStyle/>
        <a:p>
          <a:r>
            <a:rPr lang="da-DK" dirty="0" smtClean="0"/>
            <a:t>Idéer og prioritering</a:t>
          </a:r>
          <a:br>
            <a:rPr lang="da-DK" dirty="0" smtClean="0"/>
          </a:br>
          <a:r>
            <a:rPr lang="da-DK" dirty="0" smtClean="0"/>
            <a:t>(budget)</a:t>
          </a:r>
          <a:endParaRPr lang="da-DK" dirty="0"/>
        </a:p>
      </dgm:t>
    </dgm:pt>
    <dgm:pt modelId="{1A91BBAD-EACA-4DAF-9EF1-59F12805B839}" type="parTrans" cxnId="{4DEEDB67-D0F3-4CAD-971B-16F79E4F0D2C}">
      <dgm:prSet/>
      <dgm:spPr/>
      <dgm:t>
        <a:bodyPr/>
        <a:lstStyle/>
        <a:p>
          <a:endParaRPr lang="da-DK"/>
        </a:p>
      </dgm:t>
    </dgm:pt>
    <dgm:pt modelId="{226C4D26-8D6E-421E-AEB3-E857BD9659E4}" type="sibTrans" cxnId="{4DEEDB67-D0F3-4CAD-971B-16F79E4F0D2C}">
      <dgm:prSet/>
      <dgm:spPr/>
      <dgm:t>
        <a:bodyPr/>
        <a:lstStyle/>
        <a:p>
          <a:endParaRPr lang="da-DK"/>
        </a:p>
      </dgm:t>
    </dgm:pt>
    <dgm:pt modelId="{9CCBD82A-0360-4725-9A81-3205E7197340}">
      <dgm:prSet phldrT="[Tekst]"/>
      <dgm:spPr/>
      <dgm:t>
        <a:bodyPr/>
        <a:lstStyle/>
        <a:p>
          <a:r>
            <a:rPr lang="da-DK" dirty="0" smtClean="0"/>
            <a:t>Iværksæt udvikling af indhold</a:t>
          </a:r>
          <a:endParaRPr lang="da-DK" dirty="0"/>
        </a:p>
      </dgm:t>
    </dgm:pt>
    <dgm:pt modelId="{DD7976A5-4911-4665-85F0-FEB7811F1897}" type="parTrans" cxnId="{EA707E65-3C7F-4260-A887-CA5B2DCF70F0}">
      <dgm:prSet/>
      <dgm:spPr/>
      <dgm:t>
        <a:bodyPr/>
        <a:lstStyle/>
        <a:p>
          <a:endParaRPr lang="da-DK"/>
        </a:p>
      </dgm:t>
    </dgm:pt>
    <dgm:pt modelId="{34CDB34D-DAD3-4B20-82E3-8EE476E4F3C1}" type="sibTrans" cxnId="{EA707E65-3C7F-4260-A887-CA5B2DCF70F0}">
      <dgm:prSet/>
      <dgm:spPr/>
      <dgm:t>
        <a:bodyPr/>
        <a:lstStyle/>
        <a:p>
          <a:endParaRPr lang="da-DK"/>
        </a:p>
      </dgm:t>
    </dgm:pt>
    <dgm:pt modelId="{64575787-4E5D-4503-A717-1FF6E4ED5D4F}">
      <dgm:prSet phldrT="[Tekst]"/>
      <dgm:spPr/>
      <dgm:t>
        <a:bodyPr/>
        <a:lstStyle/>
        <a:p>
          <a:r>
            <a:rPr lang="da-DK" dirty="0" smtClean="0"/>
            <a:t>Tilpasning</a:t>
          </a:r>
          <a:endParaRPr lang="da-DK" dirty="0"/>
        </a:p>
      </dgm:t>
    </dgm:pt>
    <dgm:pt modelId="{79B4FE02-008C-4D55-A32B-0EAE344207BF}" type="parTrans" cxnId="{B774CE06-BC3E-4FA1-8199-3021C602FB7E}">
      <dgm:prSet/>
      <dgm:spPr/>
      <dgm:t>
        <a:bodyPr/>
        <a:lstStyle/>
        <a:p>
          <a:endParaRPr lang="da-DK"/>
        </a:p>
      </dgm:t>
    </dgm:pt>
    <dgm:pt modelId="{EAF84EBC-6AAA-48CB-9690-82C1C2EBF41F}" type="sibTrans" cxnId="{B774CE06-BC3E-4FA1-8199-3021C602FB7E}">
      <dgm:prSet/>
      <dgm:spPr/>
      <dgm:t>
        <a:bodyPr/>
        <a:lstStyle/>
        <a:p>
          <a:endParaRPr lang="da-DK"/>
        </a:p>
      </dgm:t>
    </dgm:pt>
    <dgm:pt modelId="{E522BFA8-28A7-4312-8C3C-B42BA27F9987}">
      <dgm:prSet/>
      <dgm:spPr/>
      <dgm:t>
        <a:bodyPr/>
        <a:lstStyle/>
        <a:p>
          <a:r>
            <a:rPr lang="da-DK" dirty="0" smtClean="0"/>
            <a:t>Markedsføring</a:t>
          </a:r>
          <a:endParaRPr lang="da-DK" dirty="0"/>
        </a:p>
      </dgm:t>
    </dgm:pt>
    <dgm:pt modelId="{6A82F333-4D6B-4F76-86FF-1DAAA8B8FAA8}" type="parTrans" cxnId="{E2655CC5-4550-420C-8625-6BAA40FD9070}">
      <dgm:prSet/>
      <dgm:spPr/>
      <dgm:t>
        <a:bodyPr/>
        <a:lstStyle/>
        <a:p>
          <a:endParaRPr lang="da-DK"/>
        </a:p>
      </dgm:t>
    </dgm:pt>
    <dgm:pt modelId="{8A58F4B4-0903-4C18-81A7-F74DA45CE621}" type="sibTrans" cxnId="{E2655CC5-4550-420C-8625-6BAA40FD9070}">
      <dgm:prSet/>
      <dgm:spPr/>
      <dgm:t>
        <a:bodyPr/>
        <a:lstStyle/>
        <a:p>
          <a:endParaRPr lang="da-DK"/>
        </a:p>
      </dgm:t>
    </dgm:pt>
    <dgm:pt modelId="{6B05C3F5-8C89-47F4-A974-90B27E6D0129}">
      <dgm:prSet/>
      <dgm:spPr/>
      <dgm:t>
        <a:bodyPr/>
        <a:lstStyle/>
        <a:p>
          <a:r>
            <a:rPr lang="da-DK" dirty="0" smtClean="0"/>
            <a:t>Drift</a:t>
          </a:r>
          <a:endParaRPr lang="da-DK" dirty="0"/>
        </a:p>
      </dgm:t>
    </dgm:pt>
    <dgm:pt modelId="{02D34C9D-63E2-4D17-9C92-88D108FA96D8}" type="parTrans" cxnId="{25C46AD0-CC81-4123-B4DF-D39F2521526E}">
      <dgm:prSet/>
      <dgm:spPr/>
      <dgm:t>
        <a:bodyPr/>
        <a:lstStyle/>
        <a:p>
          <a:endParaRPr lang="da-DK"/>
        </a:p>
      </dgm:t>
    </dgm:pt>
    <dgm:pt modelId="{1097445C-29E3-4C45-A681-F67D2E599177}" type="sibTrans" cxnId="{25C46AD0-CC81-4123-B4DF-D39F2521526E}">
      <dgm:prSet/>
      <dgm:spPr/>
      <dgm:t>
        <a:bodyPr/>
        <a:lstStyle/>
        <a:p>
          <a:endParaRPr lang="da-DK"/>
        </a:p>
      </dgm:t>
    </dgm:pt>
    <dgm:pt modelId="{E48D6A37-5889-4BFF-A89E-A1130A2436E9}" type="pres">
      <dgm:prSet presAssocID="{FD069299-A48E-4C81-9D35-513D5C9C9E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252B8504-0265-4D00-98C0-90E851687FC6}" type="pres">
      <dgm:prSet presAssocID="{B546BDA6-94FB-47A7-B5F9-8ED2F8B9CDD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A0B8B3D-BE44-40DA-B11F-D3F0EA60496D}" type="pres">
      <dgm:prSet presAssocID="{FDD89728-817A-496A-B364-2E098A0DF6B4}" presName="sibTrans" presStyleLbl="sibTrans1D1" presStyleIdx="0" presStyleCnt="6"/>
      <dgm:spPr/>
      <dgm:t>
        <a:bodyPr/>
        <a:lstStyle/>
        <a:p>
          <a:endParaRPr lang="da-DK"/>
        </a:p>
      </dgm:t>
    </dgm:pt>
    <dgm:pt modelId="{B988F8AD-1289-41B5-93F0-1148696B0361}" type="pres">
      <dgm:prSet presAssocID="{FDD89728-817A-496A-B364-2E098A0DF6B4}" presName="connectorText" presStyleLbl="sibTrans1D1" presStyleIdx="0" presStyleCnt="6"/>
      <dgm:spPr/>
      <dgm:t>
        <a:bodyPr/>
        <a:lstStyle/>
        <a:p>
          <a:endParaRPr lang="da-DK"/>
        </a:p>
      </dgm:t>
    </dgm:pt>
    <dgm:pt modelId="{A73D4BE0-F907-4778-B130-7F47C18B3222}" type="pres">
      <dgm:prSet presAssocID="{5776AF75-E495-47CD-87C3-737FC906A83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3CBF87E-EBD7-4C07-A70C-A133145FC135}" type="pres">
      <dgm:prSet presAssocID="{19310175-2655-49F3-B9E4-073B99F8A11F}" presName="sibTrans" presStyleLbl="sibTrans1D1" presStyleIdx="1" presStyleCnt="6"/>
      <dgm:spPr/>
      <dgm:t>
        <a:bodyPr/>
        <a:lstStyle/>
        <a:p>
          <a:endParaRPr lang="da-DK"/>
        </a:p>
      </dgm:t>
    </dgm:pt>
    <dgm:pt modelId="{116CF39C-A3D7-4553-BDE8-592FD278A410}" type="pres">
      <dgm:prSet presAssocID="{19310175-2655-49F3-B9E4-073B99F8A11F}" presName="connectorText" presStyleLbl="sibTrans1D1" presStyleIdx="1" presStyleCnt="6"/>
      <dgm:spPr/>
      <dgm:t>
        <a:bodyPr/>
        <a:lstStyle/>
        <a:p>
          <a:endParaRPr lang="da-DK"/>
        </a:p>
      </dgm:t>
    </dgm:pt>
    <dgm:pt modelId="{F5D93B06-119F-4379-920E-EFAA71AB4D80}" type="pres">
      <dgm:prSet presAssocID="{06ADDF17-ED80-49D2-9F33-2D7B4F8DDA5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B02122B-8C34-4CB6-9FF8-EE46D9EF6F2A}" type="pres">
      <dgm:prSet presAssocID="{226C4D26-8D6E-421E-AEB3-E857BD9659E4}" presName="sibTrans" presStyleLbl="sibTrans1D1" presStyleIdx="2" presStyleCnt="6"/>
      <dgm:spPr/>
      <dgm:t>
        <a:bodyPr/>
        <a:lstStyle/>
        <a:p>
          <a:endParaRPr lang="da-DK"/>
        </a:p>
      </dgm:t>
    </dgm:pt>
    <dgm:pt modelId="{BC5885BD-14C5-4B72-BE92-C087BA40820C}" type="pres">
      <dgm:prSet presAssocID="{226C4D26-8D6E-421E-AEB3-E857BD9659E4}" presName="connectorText" presStyleLbl="sibTrans1D1" presStyleIdx="2" presStyleCnt="6"/>
      <dgm:spPr/>
      <dgm:t>
        <a:bodyPr/>
        <a:lstStyle/>
        <a:p>
          <a:endParaRPr lang="da-DK"/>
        </a:p>
      </dgm:t>
    </dgm:pt>
    <dgm:pt modelId="{1DB9E2BC-F08D-45FF-A335-7A20A11E2A8E}" type="pres">
      <dgm:prSet presAssocID="{9CCBD82A-0360-4725-9A81-3205E719734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8B608FD-CABF-4E36-9785-557CCBB89E6D}" type="pres">
      <dgm:prSet presAssocID="{34CDB34D-DAD3-4B20-82E3-8EE476E4F3C1}" presName="sibTrans" presStyleLbl="sibTrans1D1" presStyleIdx="3" presStyleCnt="6"/>
      <dgm:spPr/>
      <dgm:t>
        <a:bodyPr/>
        <a:lstStyle/>
        <a:p>
          <a:endParaRPr lang="da-DK"/>
        </a:p>
      </dgm:t>
    </dgm:pt>
    <dgm:pt modelId="{09AA1A94-D06C-40B8-9C99-AA925F8F399E}" type="pres">
      <dgm:prSet presAssocID="{34CDB34D-DAD3-4B20-82E3-8EE476E4F3C1}" presName="connectorText" presStyleLbl="sibTrans1D1" presStyleIdx="3" presStyleCnt="6"/>
      <dgm:spPr/>
      <dgm:t>
        <a:bodyPr/>
        <a:lstStyle/>
        <a:p>
          <a:endParaRPr lang="da-DK"/>
        </a:p>
      </dgm:t>
    </dgm:pt>
    <dgm:pt modelId="{E062A7FD-E2CB-44B0-878D-18C3DA81EBE3}" type="pres">
      <dgm:prSet presAssocID="{E522BFA8-28A7-4312-8C3C-B42BA27F998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3920B75-B37E-49DC-BDB7-80B5243AA566}" type="pres">
      <dgm:prSet presAssocID="{8A58F4B4-0903-4C18-81A7-F74DA45CE621}" presName="sibTrans" presStyleLbl="sibTrans1D1" presStyleIdx="4" presStyleCnt="6"/>
      <dgm:spPr/>
      <dgm:t>
        <a:bodyPr/>
        <a:lstStyle/>
        <a:p>
          <a:endParaRPr lang="da-DK"/>
        </a:p>
      </dgm:t>
    </dgm:pt>
    <dgm:pt modelId="{7F7429F8-F13E-45E2-8D84-7F09583958BF}" type="pres">
      <dgm:prSet presAssocID="{8A58F4B4-0903-4C18-81A7-F74DA45CE621}" presName="connectorText" presStyleLbl="sibTrans1D1" presStyleIdx="4" presStyleCnt="6"/>
      <dgm:spPr/>
      <dgm:t>
        <a:bodyPr/>
        <a:lstStyle/>
        <a:p>
          <a:endParaRPr lang="da-DK"/>
        </a:p>
      </dgm:t>
    </dgm:pt>
    <dgm:pt modelId="{57691CF4-F4D8-4178-AA35-B49B4A58F374}" type="pres">
      <dgm:prSet presAssocID="{6B05C3F5-8C89-47F4-A974-90B27E6D012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F4ACEAF-E495-41A6-9DFF-1A3C7F4D029E}" type="pres">
      <dgm:prSet presAssocID="{1097445C-29E3-4C45-A681-F67D2E599177}" presName="sibTrans" presStyleLbl="sibTrans1D1" presStyleIdx="5" presStyleCnt="6"/>
      <dgm:spPr/>
      <dgm:t>
        <a:bodyPr/>
        <a:lstStyle/>
        <a:p>
          <a:endParaRPr lang="da-DK"/>
        </a:p>
      </dgm:t>
    </dgm:pt>
    <dgm:pt modelId="{CB36BC11-CE22-4B47-AD33-9016114A0C31}" type="pres">
      <dgm:prSet presAssocID="{1097445C-29E3-4C45-A681-F67D2E599177}" presName="connectorText" presStyleLbl="sibTrans1D1" presStyleIdx="5" presStyleCnt="6"/>
      <dgm:spPr/>
      <dgm:t>
        <a:bodyPr/>
        <a:lstStyle/>
        <a:p>
          <a:endParaRPr lang="da-DK"/>
        </a:p>
      </dgm:t>
    </dgm:pt>
    <dgm:pt modelId="{9487033F-D778-473C-92BA-F65ABE7EB1BA}" type="pres">
      <dgm:prSet presAssocID="{64575787-4E5D-4503-A717-1FF6E4ED5D4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C1CFFEAE-9551-4E50-A489-9AAE78FA1C5B}" srcId="{FD069299-A48E-4C81-9D35-513D5C9C9E1C}" destId="{B546BDA6-94FB-47A7-B5F9-8ED2F8B9CDD6}" srcOrd="0" destOrd="0" parTransId="{FCE38443-38CE-4C07-9D25-B3A9B94F190C}" sibTransId="{FDD89728-817A-496A-B364-2E098A0DF6B4}"/>
    <dgm:cxn modelId="{E872BB61-DCE1-48B0-AF18-EFEC898A4FCF}" type="presOf" srcId="{19310175-2655-49F3-B9E4-073B99F8A11F}" destId="{116CF39C-A3D7-4553-BDE8-592FD278A410}" srcOrd="1" destOrd="0" presId="urn:microsoft.com/office/officeart/2005/8/layout/bProcess3"/>
    <dgm:cxn modelId="{6269FDD8-B002-4A74-BAFC-F10F89510A37}" type="presOf" srcId="{64575787-4E5D-4503-A717-1FF6E4ED5D4F}" destId="{9487033F-D778-473C-92BA-F65ABE7EB1BA}" srcOrd="0" destOrd="0" presId="urn:microsoft.com/office/officeart/2005/8/layout/bProcess3"/>
    <dgm:cxn modelId="{50D09195-A360-42C8-9EC7-6C54F2853F06}" type="presOf" srcId="{1097445C-29E3-4C45-A681-F67D2E599177}" destId="{CB36BC11-CE22-4B47-AD33-9016114A0C31}" srcOrd="1" destOrd="0" presId="urn:microsoft.com/office/officeart/2005/8/layout/bProcess3"/>
    <dgm:cxn modelId="{E2655CC5-4550-420C-8625-6BAA40FD9070}" srcId="{FD069299-A48E-4C81-9D35-513D5C9C9E1C}" destId="{E522BFA8-28A7-4312-8C3C-B42BA27F9987}" srcOrd="4" destOrd="0" parTransId="{6A82F333-4D6B-4F76-86FF-1DAAA8B8FAA8}" sibTransId="{8A58F4B4-0903-4C18-81A7-F74DA45CE621}"/>
    <dgm:cxn modelId="{2E611464-62F8-4742-B9B2-3507FC66354E}" type="presOf" srcId="{8A58F4B4-0903-4C18-81A7-F74DA45CE621}" destId="{B3920B75-B37E-49DC-BDB7-80B5243AA566}" srcOrd="0" destOrd="0" presId="urn:microsoft.com/office/officeart/2005/8/layout/bProcess3"/>
    <dgm:cxn modelId="{0F5B4482-E47E-45F2-A81B-62BBF07F15B3}" type="presOf" srcId="{34CDB34D-DAD3-4B20-82E3-8EE476E4F3C1}" destId="{08B608FD-CABF-4E36-9785-557CCBB89E6D}" srcOrd="0" destOrd="0" presId="urn:microsoft.com/office/officeart/2005/8/layout/bProcess3"/>
    <dgm:cxn modelId="{2D463DCE-E420-47CA-BA05-DDC9A3EBA27E}" type="presOf" srcId="{FD069299-A48E-4C81-9D35-513D5C9C9E1C}" destId="{E48D6A37-5889-4BFF-A89E-A1130A2436E9}" srcOrd="0" destOrd="0" presId="urn:microsoft.com/office/officeart/2005/8/layout/bProcess3"/>
    <dgm:cxn modelId="{61B8B9A4-F409-46D7-9CCF-1FE59E72DE27}" type="presOf" srcId="{226C4D26-8D6E-421E-AEB3-E857BD9659E4}" destId="{DB02122B-8C34-4CB6-9FF8-EE46D9EF6F2A}" srcOrd="0" destOrd="0" presId="urn:microsoft.com/office/officeart/2005/8/layout/bProcess3"/>
    <dgm:cxn modelId="{25C46AD0-CC81-4123-B4DF-D39F2521526E}" srcId="{FD069299-A48E-4C81-9D35-513D5C9C9E1C}" destId="{6B05C3F5-8C89-47F4-A974-90B27E6D0129}" srcOrd="5" destOrd="0" parTransId="{02D34C9D-63E2-4D17-9C92-88D108FA96D8}" sibTransId="{1097445C-29E3-4C45-A681-F67D2E599177}"/>
    <dgm:cxn modelId="{B774CE06-BC3E-4FA1-8199-3021C602FB7E}" srcId="{FD069299-A48E-4C81-9D35-513D5C9C9E1C}" destId="{64575787-4E5D-4503-A717-1FF6E4ED5D4F}" srcOrd="6" destOrd="0" parTransId="{79B4FE02-008C-4D55-A32B-0EAE344207BF}" sibTransId="{EAF84EBC-6AAA-48CB-9690-82C1C2EBF41F}"/>
    <dgm:cxn modelId="{E7250E92-6334-48CC-8BA3-A702C0F2931F}" type="presOf" srcId="{E522BFA8-28A7-4312-8C3C-B42BA27F9987}" destId="{E062A7FD-E2CB-44B0-878D-18C3DA81EBE3}" srcOrd="0" destOrd="0" presId="urn:microsoft.com/office/officeart/2005/8/layout/bProcess3"/>
    <dgm:cxn modelId="{DD5DB23B-10C9-4745-A86D-5D26E2CF9BC9}" type="presOf" srcId="{FDD89728-817A-496A-B364-2E098A0DF6B4}" destId="{B988F8AD-1289-41B5-93F0-1148696B0361}" srcOrd="1" destOrd="0" presId="urn:microsoft.com/office/officeart/2005/8/layout/bProcess3"/>
    <dgm:cxn modelId="{B6EA3C50-C8BE-4FEA-BA70-48EBFE53C761}" type="presOf" srcId="{B546BDA6-94FB-47A7-B5F9-8ED2F8B9CDD6}" destId="{252B8504-0265-4D00-98C0-90E851687FC6}" srcOrd="0" destOrd="0" presId="urn:microsoft.com/office/officeart/2005/8/layout/bProcess3"/>
    <dgm:cxn modelId="{AEB6D660-D727-40D5-9A85-0E14A5CDE0C4}" type="presOf" srcId="{19310175-2655-49F3-B9E4-073B99F8A11F}" destId="{63CBF87E-EBD7-4C07-A70C-A133145FC135}" srcOrd="0" destOrd="0" presId="urn:microsoft.com/office/officeart/2005/8/layout/bProcess3"/>
    <dgm:cxn modelId="{C9AD9D92-FD50-4BEA-942E-24DF7B217D9C}" type="presOf" srcId="{6B05C3F5-8C89-47F4-A974-90B27E6D0129}" destId="{57691CF4-F4D8-4178-AA35-B49B4A58F374}" srcOrd="0" destOrd="0" presId="urn:microsoft.com/office/officeart/2005/8/layout/bProcess3"/>
    <dgm:cxn modelId="{8187CA02-A655-42E1-9E5E-EDB2DDCCB92F}" type="presOf" srcId="{9CCBD82A-0360-4725-9A81-3205E7197340}" destId="{1DB9E2BC-F08D-45FF-A335-7A20A11E2A8E}" srcOrd="0" destOrd="0" presId="urn:microsoft.com/office/officeart/2005/8/layout/bProcess3"/>
    <dgm:cxn modelId="{509B83F4-76A8-41FC-BBC2-6BAC3E22A5F6}" type="presOf" srcId="{06ADDF17-ED80-49D2-9F33-2D7B4F8DDA58}" destId="{F5D93B06-119F-4379-920E-EFAA71AB4D80}" srcOrd="0" destOrd="0" presId="urn:microsoft.com/office/officeart/2005/8/layout/bProcess3"/>
    <dgm:cxn modelId="{49CDA0BE-C3F5-4403-A3E5-2CFF0FEF5295}" srcId="{FD069299-A48E-4C81-9D35-513D5C9C9E1C}" destId="{5776AF75-E495-47CD-87C3-737FC906A83C}" srcOrd="1" destOrd="0" parTransId="{439618D1-466D-40BD-9600-A38D573EA377}" sibTransId="{19310175-2655-49F3-B9E4-073B99F8A11F}"/>
    <dgm:cxn modelId="{406F9DF8-7A6B-4EA8-9104-83D10CCC908C}" type="presOf" srcId="{FDD89728-817A-496A-B364-2E098A0DF6B4}" destId="{1A0B8B3D-BE44-40DA-B11F-D3F0EA60496D}" srcOrd="0" destOrd="0" presId="urn:microsoft.com/office/officeart/2005/8/layout/bProcess3"/>
    <dgm:cxn modelId="{4DEEDB67-D0F3-4CAD-971B-16F79E4F0D2C}" srcId="{FD069299-A48E-4C81-9D35-513D5C9C9E1C}" destId="{06ADDF17-ED80-49D2-9F33-2D7B4F8DDA58}" srcOrd="2" destOrd="0" parTransId="{1A91BBAD-EACA-4DAF-9EF1-59F12805B839}" sibTransId="{226C4D26-8D6E-421E-AEB3-E857BD9659E4}"/>
    <dgm:cxn modelId="{EA707E65-3C7F-4260-A887-CA5B2DCF70F0}" srcId="{FD069299-A48E-4C81-9D35-513D5C9C9E1C}" destId="{9CCBD82A-0360-4725-9A81-3205E7197340}" srcOrd="3" destOrd="0" parTransId="{DD7976A5-4911-4665-85F0-FEB7811F1897}" sibTransId="{34CDB34D-DAD3-4B20-82E3-8EE476E4F3C1}"/>
    <dgm:cxn modelId="{03640919-74E9-4B06-8158-30ED17711A81}" type="presOf" srcId="{8A58F4B4-0903-4C18-81A7-F74DA45CE621}" destId="{7F7429F8-F13E-45E2-8D84-7F09583958BF}" srcOrd="1" destOrd="0" presId="urn:microsoft.com/office/officeart/2005/8/layout/bProcess3"/>
    <dgm:cxn modelId="{C5FA4808-5484-4B81-A5F4-3889CBDC193C}" type="presOf" srcId="{226C4D26-8D6E-421E-AEB3-E857BD9659E4}" destId="{BC5885BD-14C5-4B72-BE92-C087BA40820C}" srcOrd="1" destOrd="0" presId="urn:microsoft.com/office/officeart/2005/8/layout/bProcess3"/>
    <dgm:cxn modelId="{FAC9FD49-ED23-41B4-A389-6C6D74A92A0C}" type="presOf" srcId="{5776AF75-E495-47CD-87C3-737FC906A83C}" destId="{A73D4BE0-F907-4778-B130-7F47C18B3222}" srcOrd="0" destOrd="0" presId="urn:microsoft.com/office/officeart/2005/8/layout/bProcess3"/>
    <dgm:cxn modelId="{93E66D3F-CDF6-420A-88D1-B57ADE6A29B9}" type="presOf" srcId="{1097445C-29E3-4C45-A681-F67D2E599177}" destId="{6F4ACEAF-E495-41A6-9DFF-1A3C7F4D029E}" srcOrd="0" destOrd="0" presId="urn:microsoft.com/office/officeart/2005/8/layout/bProcess3"/>
    <dgm:cxn modelId="{DEAEA176-BDAB-43AF-A0F2-148464DBC3E8}" type="presOf" srcId="{34CDB34D-DAD3-4B20-82E3-8EE476E4F3C1}" destId="{09AA1A94-D06C-40B8-9C99-AA925F8F399E}" srcOrd="1" destOrd="0" presId="urn:microsoft.com/office/officeart/2005/8/layout/bProcess3"/>
    <dgm:cxn modelId="{DEC45079-BEC6-4C02-B3B3-9DD8EABF86B3}" type="presParOf" srcId="{E48D6A37-5889-4BFF-A89E-A1130A2436E9}" destId="{252B8504-0265-4D00-98C0-90E851687FC6}" srcOrd="0" destOrd="0" presId="urn:microsoft.com/office/officeart/2005/8/layout/bProcess3"/>
    <dgm:cxn modelId="{A4084D6A-0F92-4AD7-8A22-AAF878DBF4C3}" type="presParOf" srcId="{E48D6A37-5889-4BFF-A89E-A1130A2436E9}" destId="{1A0B8B3D-BE44-40DA-B11F-D3F0EA60496D}" srcOrd="1" destOrd="0" presId="urn:microsoft.com/office/officeart/2005/8/layout/bProcess3"/>
    <dgm:cxn modelId="{EBF6A1C6-3E5E-40D7-9BF4-4C03EA7F459E}" type="presParOf" srcId="{1A0B8B3D-BE44-40DA-B11F-D3F0EA60496D}" destId="{B988F8AD-1289-41B5-93F0-1148696B0361}" srcOrd="0" destOrd="0" presId="urn:microsoft.com/office/officeart/2005/8/layout/bProcess3"/>
    <dgm:cxn modelId="{2B6E4DB8-C277-4A06-AB62-08A2B634BDF4}" type="presParOf" srcId="{E48D6A37-5889-4BFF-A89E-A1130A2436E9}" destId="{A73D4BE0-F907-4778-B130-7F47C18B3222}" srcOrd="2" destOrd="0" presId="urn:microsoft.com/office/officeart/2005/8/layout/bProcess3"/>
    <dgm:cxn modelId="{3BDE6D60-1EAF-4389-8F8C-577060737AA4}" type="presParOf" srcId="{E48D6A37-5889-4BFF-A89E-A1130A2436E9}" destId="{63CBF87E-EBD7-4C07-A70C-A133145FC135}" srcOrd="3" destOrd="0" presId="urn:microsoft.com/office/officeart/2005/8/layout/bProcess3"/>
    <dgm:cxn modelId="{3A285FF6-9F52-4043-9D9D-BDDF13B7F8D4}" type="presParOf" srcId="{63CBF87E-EBD7-4C07-A70C-A133145FC135}" destId="{116CF39C-A3D7-4553-BDE8-592FD278A410}" srcOrd="0" destOrd="0" presId="urn:microsoft.com/office/officeart/2005/8/layout/bProcess3"/>
    <dgm:cxn modelId="{AD07A569-FA07-4A1B-9F28-52020E1CE115}" type="presParOf" srcId="{E48D6A37-5889-4BFF-A89E-A1130A2436E9}" destId="{F5D93B06-119F-4379-920E-EFAA71AB4D80}" srcOrd="4" destOrd="0" presId="urn:microsoft.com/office/officeart/2005/8/layout/bProcess3"/>
    <dgm:cxn modelId="{F52EBC81-2BE4-45DF-90C2-FB08BFD9B4B7}" type="presParOf" srcId="{E48D6A37-5889-4BFF-A89E-A1130A2436E9}" destId="{DB02122B-8C34-4CB6-9FF8-EE46D9EF6F2A}" srcOrd="5" destOrd="0" presId="urn:microsoft.com/office/officeart/2005/8/layout/bProcess3"/>
    <dgm:cxn modelId="{7E252CFC-C32B-4E74-B1C3-66C98AB620BE}" type="presParOf" srcId="{DB02122B-8C34-4CB6-9FF8-EE46D9EF6F2A}" destId="{BC5885BD-14C5-4B72-BE92-C087BA40820C}" srcOrd="0" destOrd="0" presId="urn:microsoft.com/office/officeart/2005/8/layout/bProcess3"/>
    <dgm:cxn modelId="{A80174E2-95C2-49B2-9E9B-F9038D757CE7}" type="presParOf" srcId="{E48D6A37-5889-4BFF-A89E-A1130A2436E9}" destId="{1DB9E2BC-F08D-45FF-A335-7A20A11E2A8E}" srcOrd="6" destOrd="0" presId="urn:microsoft.com/office/officeart/2005/8/layout/bProcess3"/>
    <dgm:cxn modelId="{41D2E239-7969-4EBD-AF2D-7C3D37B8C33C}" type="presParOf" srcId="{E48D6A37-5889-4BFF-A89E-A1130A2436E9}" destId="{08B608FD-CABF-4E36-9785-557CCBB89E6D}" srcOrd="7" destOrd="0" presId="urn:microsoft.com/office/officeart/2005/8/layout/bProcess3"/>
    <dgm:cxn modelId="{935A7EB4-96AE-4C31-9433-1CDDE7048106}" type="presParOf" srcId="{08B608FD-CABF-4E36-9785-557CCBB89E6D}" destId="{09AA1A94-D06C-40B8-9C99-AA925F8F399E}" srcOrd="0" destOrd="0" presId="urn:microsoft.com/office/officeart/2005/8/layout/bProcess3"/>
    <dgm:cxn modelId="{D79A5454-98D7-49B5-BE70-9E69ACDCD17C}" type="presParOf" srcId="{E48D6A37-5889-4BFF-A89E-A1130A2436E9}" destId="{E062A7FD-E2CB-44B0-878D-18C3DA81EBE3}" srcOrd="8" destOrd="0" presId="urn:microsoft.com/office/officeart/2005/8/layout/bProcess3"/>
    <dgm:cxn modelId="{EFCBB1B9-F066-4893-B35D-FE5D54B55903}" type="presParOf" srcId="{E48D6A37-5889-4BFF-A89E-A1130A2436E9}" destId="{B3920B75-B37E-49DC-BDB7-80B5243AA566}" srcOrd="9" destOrd="0" presId="urn:microsoft.com/office/officeart/2005/8/layout/bProcess3"/>
    <dgm:cxn modelId="{99EEA9D0-7AEA-4E0C-9D73-6132068A2AD4}" type="presParOf" srcId="{B3920B75-B37E-49DC-BDB7-80B5243AA566}" destId="{7F7429F8-F13E-45E2-8D84-7F09583958BF}" srcOrd="0" destOrd="0" presId="urn:microsoft.com/office/officeart/2005/8/layout/bProcess3"/>
    <dgm:cxn modelId="{12660B0B-F4C9-4CF4-BF96-B16DAE599169}" type="presParOf" srcId="{E48D6A37-5889-4BFF-A89E-A1130A2436E9}" destId="{57691CF4-F4D8-4178-AA35-B49B4A58F374}" srcOrd="10" destOrd="0" presId="urn:microsoft.com/office/officeart/2005/8/layout/bProcess3"/>
    <dgm:cxn modelId="{09B4CDA9-A011-409E-8F3E-5ED02567FCC9}" type="presParOf" srcId="{E48D6A37-5889-4BFF-A89E-A1130A2436E9}" destId="{6F4ACEAF-E495-41A6-9DFF-1A3C7F4D029E}" srcOrd="11" destOrd="0" presId="urn:microsoft.com/office/officeart/2005/8/layout/bProcess3"/>
    <dgm:cxn modelId="{446C59B1-80DF-4133-A2BB-B3A209962E35}" type="presParOf" srcId="{6F4ACEAF-E495-41A6-9DFF-1A3C7F4D029E}" destId="{CB36BC11-CE22-4B47-AD33-9016114A0C31}" srcOrd="0" destOrd="0" presId="urn:microsoft.com/office/officeart/2005/8/layout/bProcess3"/>
    <dgm:cxn modelId="{B9D211F7-3693-44B0-AC0D-643894501858}" type="presParOf" srcId="{E48D6A37-5889-4BFF-A89E-A1130A2436E9}" destId="{9487033F-D778-473C-92BA-F65ABE7EB1BA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069299-A48E-4C81-9D35-513D5C9C9E1C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546BDA6-94FB-47A7-B5F9-8ED2F8B9CDD6}">
      <dgm:prSet phldrT="[Tekst]"/>
      <dgm:spPr>
        <a:solidFill>
          <a:schemeClr val="accent1"/>
        </a:solidFill>
      </dgm:spPr>
      <dgm:t>
        <a:bodyPr/>
        <a:lstStyle/>
        <a:p>
          <a:r>
            <a:rPr lang="da-DK" dirty="0" smtClean="0"/>
            <a:t>Parathed</a:t>
          </a:r>
          <a:endParaRPr lang="da-DK" dirty="0"/>
        </a:p>
      </dgm:t>
    </dgm:pt>
    <dgm:pt modelId="{FCE38443-38CE-4C07-9D25-B3A9B94F190C}" type="parTrans" cxnId="{C1CFFEAE-9551-4E50-A489-9AAE78FA1C5B}">
      <dgm:prSet/>
      <dgm:spPr/>
      <dgm:t>
        <a:bodyPr/>
        <a:lstStyle/>
        <a:p>
          <a:endParaRPr lang="da-DK"/>
        </a:p>
      </dgm:t>
    </dgm:pt>
    <dgm:pt modelId="{FDD89728-817A-496A-B364-2E098A0DF6B4}" type="sibTrans" cxnId="{C1CFFEAE-9551-4E50-A489-9AAE78FA1C5B}">
      <dgm:prSet/>
      <dgm:spPr/>
      <dgm:t>
        <a:bodyPr/>
        <a:lstStyle/>
        <a:p>
          <a:endParaRPr lang="da-DK"/>
        </a:p>
      </dgm:t>
    </dgm:pt>
    <dgm:pt modelId="{5776AF75-E495-47CD-87C3-737FC906A83C}">
      <dgm:prSet phldrT="[Tekst]"/>
      <dgm:spPr>
        <a:solidFill>
          <a:schemeClr val="accent1"/>
        </a:solidFill>
      </dgm:spPr>
      <dgm:t>
        <a:bodyPr/>
        <a:lstStyle/>
        <a:p>
          <a:r>
            <a:rPr lang="da-DK" dirty="0" smtClean="0"/>
            <a:t>Mål</a:t>
          </a:r>
          <a:endParaRPr lang="da-DK" dirty="0"/>
        </a:p>
      </dgm:t>
    </dgm:pt>
    <dgm:pt modelId="{439618D1-466D-40BD-9600-A38D573EA377}" type="parTrans" cxnId="{49CDA0BE-C3F5-4403-A3E5-2CFF0FEF5295}">
      <dgm:prSet/>
      <dgm:spPr/>
      <dgm:t>
        <a:bodyPr/>
        <a:lstStyle/>
        <a:p>
          <a:endParaRPr lang="da-DK"/>
        </a:p>
      </dgm:t>
    </dgm:pt>
    <dgm:pt modelId="{19310175-2655-49F3-B9E4-073B99F8A11F}" type="sibTrans" cxnId="{49CDA0BE-C3F5-4403-A3E5-2CFF0FEF5295}">
      <dgm:prSet/>
      <dgm:spPr/>
      <dgm:t>
        <a:bodyPr/>
        <a:lstStyle/>
        <a:p>
          <a:endParaRPr lang="da-DK"/>
        </a:p>
      </dgm:t>
    </dgm:pt>
    <dgm:pt modelId="{06ADDF17-ED80-49D2-9F33-2D7B4F8DDA58}">
      <dgm:prSet phldrT="[Tekst]"/>
      <dgm:spPr>
        <a:solidFill>
          <a:srgbClr val="FFC000"/>
        </a:solidFill>
      </dgm:spPr>
      <dgm:t>
        <a:bodyPr/>
        <a:lstStyle/>
        <a:p>
          <a:r>
            <a:rPr lang="da-DK" dirty="0" smtClean="0"/>
            <a:t>Idéer og prioritering</a:t>
          </a:r>
          <a:br>
            <a:rPr lang="da-DK" dirty="0" smtClean="0"/>
          </a:br>
          <a:r>
            <a:rPr lang="da-DK" dirty="0" smtClean="0"/>
            <a:t>(budget)</a:t>
          </a:r>
          <a:endParaRPr lang="da-DK" dirty="0"/>
        </a:p>
      </dgm:t>
    </dgm:pt>
    <dgm:pt modelId="{1A91BBAD-EACA-4DAF-9EF1-59F12805B839}" type="parTrans" cxnId="{4DEEDB67-D0F3-4CAD-971B-16F79E4F0D2C}">
      <dgm:prSet/>
      <dgm:spPr/>
      <dgm:t>
        <a:bodyPr/>
        <a:lstStyle/>
        <a:p>
          <a:endParaRPr lang="da-DK"/>
        </a:p>
      </dgm:t>
    </dgm:pt>
    <dgm:pt modelId="{226C4D26-8D6E-421E-AEB3-E857BD9659E4}" type="sibTrans" cxnId="{4DEEDB67-D0F3-4CAD-971B-16F79E4F0D2C}">
      <dgm:prSet/>
      <dgm:spPr/>
      <dgm:t>
        <a:bodyPr/>
        <a:lstStyle/>
        <a:p>
          <a:endParaRPr lang="da-DK"/>
        </a:p>
      </dgm:t>
    </dgm:pt>
    <dgm:pt modelId="{9CCBD82A-0360-4725-9A81-3205E7197340}">
      <dgm:prSet phldrT="[Tekst]"/>
      <dgm:spPr/>
      <dgm:t>
        <a:bodyPr/>
        <a:lstStyle/>
        <a:p>
          <a:r>
            <a:rPr lang="da-DK" dirty="0" smtClean="0"/>
            <a:t>Iværksæt udvikling af indhold</a:t>
          </a:r>
          <a:endParaRPr lang="da-DK" dirty="0"/>
        </a:p>
      </dgm:t>
    </dgm:pt>
    <dgm:pt modelId="{DD7976A5-4911-4665-85F0-FEB7811F1897}" type="parTrans" cxnId="{EA707E65-3C7F-4260-A887-CA5B2DCF70F0}">
      <dgm:prSet/>
      <dgm:spPr/>
      <dgm:t>
        <a:bodyPr/>
        <a:lstStyle/>
        <a:p>
          <a:endParaRPr lang="da-DK"/>
        </a:p>
      </dgm:t>
    </dgm:pt>
    <dgm:pt modelId="{34CDB34D-DAD3-4B20-82E3-8EE476E4F3C1}" type="sibTrans" cxnId="{EA707E65-3C7F-4260-A887-CA5B2DCF70F0}">
      <dgm:prSet/>
      <dgm:spPr/>
      <dgm:t>
        <a:bodyPr/>
        <a:lstStyle/>
        <a:p>
          <a:endParaRPr lang="da-DK"/>
        </a:p>
      </dgm:t>
    </dgm:pt>
    <dgm:pt modelId="{64575787-4E5D-4503-A717-1FF6E4ED5D4F}">
      <dgm:prSet phldrT="[Tekst]"/>
      <dgm:spPr/>
      <dgm:t>
        <a:bodyPr/>
        <a:lstStyle/>
        <a:p>
          <a:r>
            <a:rPr lang="da-DK" dirty="0" smtClean="0"/>
            <a:t>Tilpasning</a:t>
          </a:r>
          <a:endParaRPr lang="da-DK" dirty="0"/>
        </a:p>
      </dgm:t>
    </dgm:pt>
    <dgm:pt modelId="{79B4FE02-008C-4D55-A32B-0EAE344207BF}" type="parTrans" cxnId="{B774CE06-BC3E-4FA1-8199-3021C602FB7E}">
      <dgm:prSet/>
      <dgm:spPr/>
      <dgm:t>
        <a:bodyPr/>
        <a:lstStyle/>
        <a:p>
          <a:endParaRPr lang="da-DK"/>
        </a:p>
      </dgm:t>
    </dgm:pt>
    <dgm:pt modelId="{EAF84EBC-6AAA-48CB-9690-82C1C2EBF41F}" type="sibTrans" cxnId="{B774CE06-BC3E-4FA1-8199-3021C602FB7E}">
      <dgm:prSet/>
      <dgm:spPr/>
      <dgm:t>
        <a:bodyPr/>
        <a:lstStyle/>
        <a:p>
          <a:endParaRPr lang="da-DK"/>
        </a:p>
      </dgm:t>
    </dgm:pt>
    <dgm:pt modelId="{E522BFA8-28A7-4312-8C3C-B42BA27F9987}">
      <dgm:prSet/>
      <dgm:spPr/>
      <dgm:t>
        <a:bodyPr/>
        <a:lstStyle/>
        <a:p>
          <a:r>
            <a:rPr lang="da-DK" dirty="0" smtClean="0"/>
            <a:t>Markedsføring</a:t>
          </a:r>
          <a:endParaRPr lang="da-DK" dirty="0"/>
        </a:p>
      </dgm:t>
    </dgm:pt>
    <dgm:pt modelId="{6A82F333-4D6B-4F76-86FF-1DAAA8B8FAA8}" type="parTrans" cxnId="{E2655CC5-4550-420C-8625-6BAA40FD9070}">
      <dgm:prSet/>
      <dgm:spPr/>
      <dgm:t>
        <a:bodyPr/>
        <a:lstStyle/>
        <a:p>
          <a:endParaRPr lang="da-DK"/>
        </a:p>
      </dgm:t>
    </dgm:pt>
    <dgm:pt modelId="{8A58F4B4-0903-4C18-81A7-F74DA45CE621}" type="sibTrans" cxnId="{E2655CC5-4550-420C-8625-6BAA40FD9070}">
      <dgm:prSet/>
      <dgm:spPr/>
      <dgm:t>
        <a:bodyPr/>
        <a:lstStyle/>
        <a:p>
          <a:endParaRPr lang="da-DK"/>
        </a:p>
      </dgm:t>
    </dgm:pt>
    <dgm:pt modelId="{6B05C3F5-8C89-47F4-A974-90B27E6D0129}">
      <dgm:prSet/>
      <dgm:spPr/>
      <dgm:t>
        <a:bodyPr/>
        <a:lstStyle/>
        <a:p>
          <a:r>
            <a:rPr lang="da-DK" dirty="0" smtClean="0"/>
            <a:t>Drift</a:t>
          </a:r>
          <a:endParaRPr lang="da-DK" dirty="0"/>
        </a:p>
      </dgm:t>
    </dgm:pt>
    <dgm:pt modelId="{02D34C9D-63E2-4D17-9C92-88D108FA96D8}" type="parTrans" cxnId="{25C46AD0-CC81-4123-B4DF-D39F2521526E}">
      <dgm:prSet/>
      <dgm:spPr/>
      <dgm:t>
        <a:bodyPr/>
        <a:lstStyle/>
        <a:p>
          <a:endParaRPr lang="da-DK"/>
        </a:p>
      </dgm:t>
    </dgm:pt>
    <dgm:pt modelId="{1097445C-29E3-4C45-A681-F67D2E599177}" type="sibTrans" cxnId="{25C46AD0-CC81-4123-B4DF-D39F2521526E}">
      <dgm:prSet/>
      <dgm:spPr/>
      <dgm:t>
        <a:bodyPr/>
        <a:lstStyle/>
        <a:p>
          <a:endParaRPr lang="da-DK"/>
        </a:p>
      </dgm:t>
    </dgm:pt>
    <dgm:pt modelId="{E48D6A37-5889-4BFF-A89E-A1130A2436E9}" type="pres">
      <dgm:prSet presAssocID="{FD069299-A48E-4C81-9D35-513D5C9C9E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252B8504-0265-4D00-98C0-90E851687FC6}" type="pres">
      <dgm:prSet presAssocID="{B546BDA6-94FB-47A7-B5F9-8ED2F8B9CDD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A0B8B3D-BE44-40DA-B11F-D3F0EA60496D}" type="pres">
      <dgm:prSet presAssocID="{FDD89728-817A-496A-B364-2E098A0DF6B4}" presName="sibTrans" presStyleLbl="sibTrans1D1" presStyleIdx="0" presStyleCnt="6"/>
      <dgm:spPr/>
      <dgm:t>
        <a:bodyPr/>
        <a:lstStyle/>
        <a:p>
          <a:endParaRPr lang="da-DK"/>
        </a:p>
      </dgm:t>
    </dgm:pt>
    <dgm:pt modelId="{B988F8AD-1289-41B5-93F0-1148696B0361}" type="pres">
      <dgm:prSet presAssocID="{FDD89728-817A-496A-B364-2E098A0DF6B4}" presName="connectorText" presStyleLbl="sibTrans1D1" presStyleIdx="0" presStyleCnt="6"/>
      <dgm:spPr/>
      <dgm:t>
        <a:bodyPr/>
        <a:lstStyle/>
        <a:p>
          <a:endParaRPr lang="da-DK"/>
        </a:p>
      </dgm:t>
    </dgm:pt>
    <dgm:pt modelId="{A73D4BE0-F907-4778-B130-7F47C18B3222}" type="pres">
      <dgm:prSet presAssocID="{5776AF75-E495-47CD-87C3-737FC906A83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3CBF87E-EBD7-4C07-A70C-A133145FC135}" type="pres">
      <dgm:prSet presAssocID="{19310175-2655-49F3-B9E4-073B99F8A11F}" presName="sibTrans" presStyleLbl="sibTrans1D1" presStyleIdx="1" presStyleCnt="6"/>
      <dgm:spPr/>
      <dgm:t>
        <a:bodyPr/>
        <a:lstStyle/>
        <a:p>
          <a:endParaRPr lang="da-DK"/>
        </a:p>
      </dgm:t>
    </dgm:pt>
    <dgm:pt modelId="{116CF39C-A3D7-4553-BDE8-592FD278A410}" type="pres">
      <dgm:prSet presAssocID="{19310175-2655-49F3-B9E4-073B99F8A11F}" presName="connectorText" presStyleLbl="sibTrans1D1" presStyleIdx="1" presStyleCnt="6"/>
      <dgm:spPr/>
      <dgm:t>
        <a:bodyPr/>
        <a:lstStyle/>
        <a:p>
          <a:endParaRPr lang="da-DK"/>
        </a:p>
      </dgm:t>
    </dgm:pt>
    <dgm:pt modelId="{F5D93B06-119F-4379-920E-EFAA71AB4D80}" type="pres">
      <dgm:prSet presAssocID="{06ADDF17-ED80-49D2-9F33-2D7B4F8DDA5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B02122B-8C34-4CB6-9FF8-EE46D9EF6F2A}" type="pres">
      <dgm:prSet presAssocID="{226C4D26-8D6E-421E-AEB3-E857BD9659E4}" presName="sibTrans" presStyleLbl="sibTrans1D1" presStyleIdx="2" presStyleCnt="6"/>
      <dgm:spPr/>
      <dgm:t>
        <a:bodyPr/>
        <a:lstStyle/>
        <a:p>
          <a:endParaRPr lang="da-DK"/>
        </a:p>
      </dgm:t>
    </dgm:pt>
    <dgm:pt modelId="{BC5885BD-14C5-4B72-BE92-C087BA40820C}" type="pres">
      <dgm:prSet presAssocID="{226C4D26-8D6E-421E-AEB3-E857BD9659E4}" presName="connectorText" presStyleLbl="sibTrans1D1" presStyleIdx="2" presStyleCnt="6"/>
      <dgm:spPr/>
      <dgm:t>
        <a:bodyPr/>
        <a:lstStyle/>
        <a:p>
          <a:endParaRPr lang="da-DK"/>
        </a:p>
      </dgm:t>
    </dgm:pt>
    <dgm:pt modelId="{1DB9E2BC-F08D-45FF-A335-7A20A11E2A8E}" type="pres">
      <dgm:prSet presAssocID="{9CCBD82A-0360-4725-9A81-3205E719734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8B608FD-CABF-4E36-9785-557CCBB89E6D}" type="pres">
      <dgm:prSet presAssocID="{34CDB34D-DAD3-4B20-82E3-8EE476E4F3C1}" presName="sibTrans" presStyleLbl="sibTrans1D1" presStyleIdx="3" presStyleCnt="6"/>
      <dgm:spPr/>
      <dgm:t>
        <a:bodyPr/>
        <a:lstStyle/>
        <a:p>
          <a:endParaRPr lang="da-DK"/>
        </a:p>
      </dgm:t>
    </dgm:pt>
    <dgm:pt modelId="{09AA1A94-D06C-40B8-9C99-AA925F8F399E}" type="pres">
      <dgm:prSet presAssocID="{34CDB34D-DAD3-4B20-82E3-8EE476E4F3C1}" presName="connectorText" presStyleLbl="sibTrans1D1" presStyleIdx="3" presStyleCnt="6"/>
      <dgm:spPr/>
      <dgm:t>
        <a:bodyPr/>
        <a:lstStyle/>
        <a:p>
          <a:endParaRPr lang="da-DK"/>
        </a:p>
      </dgm:t>
    </dgm:pt>
    <dgm:pt modelId="{E062A7FD-E2CB-44B0-878D-18C3DA81EBE3}" type="pres">
      <dgm:prSet presAssocID="{E522BFA8-28A7-4312-8C3C-B42BA27F998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3920B75-B37E-49DC-BDB7-80B5243AA566}" type="pres">
      <dgm:prSet presAssocID="{8A58F4B4-0903-4C18-81A7-F74DA45CE621}" presName="sibTrans" presStyleLbl="sibTrans1D1" presStyleIdx="4" presStyleCnt="6"/>
      <dgm:spPr/>
      <dgm:t>
        <a:bodyPr/>
        <a:lstStyle/>
        <a:p>
          <a:endParaRPr lang="da-DK"/>
        </a:p>
      </dgm:t>
    </dgm:pt>
    <dgm:pt modelId="{7F7429F8-F13E-45E2-8D84-7F09583958BF}" type="pres">
      <dgm:prSet presAssocID="{8A58F4B4-0903-4C18-81A7-F74DA45CE621}" presName="connectorText" presStyleLbl="sibTrans1D1" presStyleIdx="4" presStyleCnt="6"/>
      <dgm:spPr/>
      <dgm:t>
        <a:bodyPr/>
        <a:lstStyle/>
        <a:p>
          <a:endParaRPr lang="da-DK"/>
        </a:p>
      </dgm:t>
    </dgm:pt>
    <dgm:pt modelId="{57691CF4-F4D8-4178-AA35-B49B4A58F374}" type="pres">
      <dgm:prSet presAssocID="{6B05C3F5-8C89-47F4-A974-90B27E6D012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F4ACEAF-E495-41A6-9DFF-1A3C7F4D029E}" type="pres">
      <dgm:prSet presAssocID="{1097445C-29E3-4C45-A681-F67D2E599177}" presName="sibTrans" presStyleLbl="sibTrans1D1" presStyleIdx="5" presStyleCnt="6"/>
      <dgm:spPr/>
      <dgm:t>
        <a:bodyPr/>
        <a:lstStyle/>
        <a:p>
          <a:endParaRPr lang="da-DK"/>
        </a:p>
      </dgm:t>
    </dgm:pt>
    <dgm:pt modelId="{CB36BC11-CE22-4B47-AD33-9016114A0C31}" type="pres">
      <dgm:prSet presAssocID="{1097445C-29E3-4C45-A681-F67D2E599177}" presName="connectorText" presStyleLbl="sibTrans1D1" presStyleIdx="5" presStyleCnt="6"/>
      <dgm:spPr/>
      <dgm:t>
        <a:bodyPr/>
        <a:lstStyle/>
        <a:p>
          <a:endParaRPr lang="da-DK"/>
        </a:p>
      </dgm:t>
    </dgm:pt>
    <dgm:pt modelId="{9487033F-D778-473C-92BA-F65ABE7EB1BA}" type="pres">
      <dgm:prSet presAssocID="{64575787-4E5D-4503-A717-1FF6E4ED5D4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A238CE16-29BA-4BEB-A230-518C23501803}" type="presOf" srcId="{FD069299-A48E-4C81-9D35-513D5C9C9E1C}" destId="{E48D6A37-5889-4BFF-A89E-A1130A2436E9}" srcOrd="0" destOrd="0" presId="urn:microsoft.com/office/officeart/2005/8/layout/bProcess3"/>
    <dgm:cxn modelId="{4DEEDB67-D0F3-4CAD-971B-16F79E4F0D2C}" srcId="{FD069299-A48E-4C81-9D35-513D5C9C9E1C}" destId="{06ADDF17-ED80-49D2-9F33-2D7B4F8DDA58}" srcOrd="2" destOrd="0" parTransId="{1A91BBAD-EACA-4DAF-9EF1-59F12805B839}" sibTransId="{226C4D26-8D6E-421E-AEB3-E857BD9659E4}"/>
    <dgm:cxn modelId="{DBA7CAF7-2945-406F-847F-C65D095DE7D3}" type="presOf" srcId="{1097445C-29E3-4C45-A681-F67D2E599177}" destId="{6F4ACEAF-E495-41A6-9DFF-1A3C7F4D029E}" srcOrd="0" destOrd="0" presId="urn:microsoft.com/office/officeart/2005/8/layout/bProcess3"/>
    <dgm:cxn modelId="{5D8C82ED-494A-43B9-A89B-E56CCDF00465}" type="presOf" srcId="{9CCBD82A-0360-4725-9A81-3205E7197340}" destId="{1DB9E2BC-F08D-45FF-A335-7A20A11E2A8E}" srcOrd="0" destOrd="0" presId="urn:microsoft.com/office/officeart/2005/8/layout/bProcess3"/>
    <dgm:cxn modelId="{000E7918-B6CC-4699-9D54-1764736D59EA}" type="presOf" srcId="{06ADDF17-ED80-49D2-9F33-2D7B4F8DDA58}" destId="{F5D93B06-119F-4379-920E-EFAA71AB4D80}" srcOrd="0" destOrd="0" presId="urn:microsoft.com/office/officeart/2005/8/layout/bProcess3"/>
    <dgm:cxn modelId="{AD83326E-CFBE-41E3-AAF3-259C397F6AEC}" type="presOf" srcId="{5776AF75-E495-47CD-87C3-737FC906A83C}" destId="{A73D4BE0-F907-4778-B130-7F47C18B3222}" srcOrd="0" destOrd="0" presId="urn:microsoft.com/office/officeart/2005/8/layout/bProcess3"/>
    <dgm:cxn modelId="{25C46AD0-CC81-4123-B4DF-D39F2521526E}" srcId="{FD069299-A48E-4C81-9D35-513D5C9C9E1C}" destId="{6B05C3F5-8C89-47F4-A974-90B27E6D0129}" srcOrd="5" destOrd="0" parTransId="{02D34C9D-63E2-4D17-9C92-88D108FA96D8}" sibTransId="{1097445C-29E3-4C45-A681-F67D2E599177}"/>
    <dgm:cxn modelId="{F382D7E8-BB23-4703-82D6-8F4491CA72E5}" type="presOf" srcId="{19310175-2655-49F3-B9E4-073B99F8A11F}" destId="{116CF39C-A3D7-4553-BDE8-592FD278A410}" srcOrd="1" destOrd="0" presId="urn:microsoft.com/office/officeart/2005/8/layout/bProcess3"/>
    <dgm:cxn modelId="{B774CE06-BC3E-4FA1-8199-3021C602FB7E}" srcId="{FD069299-A48E-4C81-9D35-513D5C9C9E1C}" destId="{64575787-4E5D-4503-A717-1FF6E4ED5D4F}" srcOrd="6" destOrd="0" parTransId="{79B4FE02-008C-4D55-A32B-0EAE344207BF}" sibTransId="{EAF84EBC-6AAA-48CB-9690-82C1C2EBF41F}"/>
    <dgm:cxn modelId="{0610DF39-2D49-44BC-8CE8-C7AEC24DE672}" type="presOf" srcId="{1097445C-29E3-4C45-A681-F67D2E599177}" destId="{CB36BC11-CE22-4B47-AD33-9016114A0C31}" srcOrd="1" destOrd="0" presId="urn:microsoft.com/office/officeart/2005/8/layout/bProcess3"/>
    <dgm:cxn modelId="{EA707E65-3C7F-4260-A887-CA5B2DCF70F0}" srcId="{FD069299-A48E-4C81-9D35-513D5C9C9E1C}" destId="{9CCBD82A-0360-4725-9A81-3205E7197340}" srcOrd="3" destOrd="0" parTransId="{DD7976A5-4911-4665-85F0-FEB7811F1897}" sibTransId="{34CDB34D-DAD3-4B20-82E3-8EE476E4F3C1}"/>
    <dgm:cxn modelId="{57CBD092-2C1B-4414-A4A8-E8CF32C79348}" type="presOf" srcId="{E522BFA8-28A7-4312-8C3C-B42BA27F9987}" destId="{E062A7FD-E2CB-44B0-878D-18C3DA81EBE3}" srcOrd="0" destOrd="0" presId="urn:microsoft.com/office/officeart/2005/8/layout/bProcess3"/>
    <dgm:cxn modelId="{49CDA0BE-C3F5-4403-A3E5-2CFF0FEF5295}" srcId="{FD069299-A48E-4C81-9D35-513D5C9C9E1C}" destId="{5776AF75-E495-47CD-87C3-737FC906A83C}" srcOrd="1" destOrd="0" parTransId="{439618D1-466D-40BD-9600-A38D573EA377}" sibTransId="{19310175-2655-49F3-B9E4-073B99F8A11F}"/>
    <dgm:cxn modelId="{71F88418-2614-493A-94A9-6C6306480D6A}" type="presOf" srcId="{8A58F4B4-0903-4C18-81A7-F74DA45CE621}" destId="{7F7429F8-F13E-45E2-8D84-7F09583958BF}" srcOrd="1" destOrd="0" presId="urn:microsoft.com/office/officeart/2005/8/layout/bProcess3"/>
    <dgm:cxn modelId="{8DC8723F-AC83-4940-817C-7080C60FFFF3}" type="presOf" srcId="{6B05C3F5-8C89-47F4-A974-90B27E6D0129}" destId="{57691CF4-F4D8-4178-AA35-B49B4A58F374}" srcOrd="0" destOrd="0" presId="urn:microsoft.com/office/officeart/2005/8/layout/bProcess3"/>
    <dgm:cxn modelId="{C1CFFEAE-9551-4E50-A489-9AAE78FA1C5B}" srcId="{FD069299-A48E-4C81-9D35-513D5C9C9E1C}" destId="{B546BDA6-94FB-47A7-B5F9-8ED2F8B9CDD6}" srcOrd="0" destOrd="0" parTransId="{FCE38443-38CE-4C07-9D25-B3A9B94F190C}" sibTransId="{FDD89728-817A-496A-B364-2E098A0DF6B4}"/>
    <dgm:cxn modelId="{E2655CC5-4550-420C-8625-6BAA40FD9070}" srcId="{FD069299-A48E-4C81-9D35-513D5C9C9E1C}" destId="{E522BFA8-28A7-4312-8C3C-B42BA27F9987}" srcOrd="4" destOrd="0" parTransId="{6A82F333-4D6B-4F76-86FF-1DAAA8B8FAA8}" sibTransId="{8A58F4B4-0903-4C18-81A7-F74DA45CE621}"/>
    <dgm:cxn modelId="{E1E1E409-1CE6-491D-87BD-069C153D44A2}" type="presOf" srcId="{64575787-4E5D-4503-A717-1FF6E4ED5D4F}" destId="{9487033F-D778-473C-92BA-F65ABE7EB1BA}" srcOrd="0" destOrd="0" presId="urn:microsoft.com/office/officeart/2005/8/layout/bProcess3"/>
    <dgm:cxn modelId="{98A120EB-28C8-4AE7-B955-3C50C107E0B2}" type="presOf" srcId="{19310175-2655-49F3-B9E4-073B99F8A11F}" destId="{63CBF87E-EBD7-4C07-A70C-A133145FC135}" srcOrd="0" destOrd="0" presId="urn:microsoft.com/office/officeart/2005/8/layout/bProcess3"/>
    <dgm:cxn modelId="{465D63C9-CBAC-4D82-8DD4-B74BF7392FDA}" type="presOf" srcId="{226C4D26-8D6E-421E-AEB3-E857BD9659E4}" destId="{DB02122B-8C34-4CB6-9FF8-EE46D9EF6F2A}" srcOrd="0" destOrd="0" presId="urn:microsoft.com/office/officeart/2005/8/layout/bProcess3"/>
    <dgm:cxn modelId="{C279A2B1-AB53-46BA-AF87-B36C5053DCD2}" type="presOf" srcId="{8A58F4B4-0903-4C18-81A7-F74DA45CE621}" destId="{B3920B75-B37E-49DC-BDB7-80B5243AA566}" srcOrd="0" destOrd="0" presId="urn:microsoft.com/office/officeart/2005/8/layout/bProcess3"/>
    <dgm:cxn modelId="{6AD74A7E-9905-4DD1-BDF2-8A2D015DCD06}" type="presOf" srcId="{FDD89728-817A-496A-B364-2E098A0DF6B4}" destId="{B988F8AD-1289-41B5-93F0-1148696B0361}" srcOrd="1" destOrd="0" presId="urn:microsoft.com/office/officeart/2005/8/layout/bProcess3"/>
    <dgm:cxn modelId="{AE37937C-282F-444F-8E4A-7B329F312D89}" type="presOf" srcId="{34CDB34D-DAD3-4B20-82E3-8EE476E4F3C1}" destId="{09AA1A94-D06C-40B8-9C99-AA925F8F399E}" srcOrd="1" destOrd="0" presId="urn:microsoft.com/office/officeart/2005/8/layout/bProcess3"/>
    <dgm:cxn modelId="{62AD0203-AA38-4B82-89F3-F191D66F070A}" type="presOf" srcId="{226C4D26-8D6E-421E-AEB3-E857BD9659E4}" destId="{BC5885BD-14C5-4B72-BE92-C087BA40820C}" srcOrd="1" destOrd="0" presId="urn:microsoft.com/office/officeart/2005/8/layout/bProcess3"/>
    <dgm:cxn modelId="{35FFB843-E653-4733-85F2-4055C704F1CA}" type="presOf" srcId="{FDD89728-817A-496A-B364-2E098A0DF6B4}" destId="{1A0B8B3D-BE44-40DA-B11F-D3F0EA60496D}" srcOrd="0" destOrd="0" presId="urn:microsoft.com/office/officeart/2005/8/layout/bProcess3"/>
    <dgm:cxn modelId="{44826FC5-15A8-4B7B-A35C-02A4F6678596}" type="presOf" srcId="{B546BDA6-94FB-47A7-B5F9-8ED2F8B9CDD6}" destId="{252B8504-0265-4D00-98C0-90E851687FC6}" srcOrd="0" destOrd="0" presId="urn:microsoft.com/office/officeart/2005/8/layout/bProcess3"/>
    <dgm:cxn modelId="{245CCEF5-BE9A-4BBF-B1C7-F8C484005A33}" type="presOf" srcId="{34CDB34D-DAD3-4B20-82E3-8EE476E4F3C1}" destId="{08B608FD-CABF-4E36-9785-557CCBB89E6D}" srcOrd="0" destOrd="0" presId="urn:microsoft.com/office/officeart/2005/8/layout/bProcess3"/>
    <dgm:cxn modelId="{3D1549DF-B543-43BD-BC66-85E20904A465}" type="presParOf" srcId="{E48D6A37-5889-4BFF-A89E-A1130A2436E9}" destId="{252B8504-0265-4D00-98C0-90E851687FC6}" srcOrd="0" destOrd="0" presId="urn:microsoft.com/office/officeart/2005/8/layout/bProcess3"/>
    <dgm:cxn modelId="{851EDE59-660A-4B7D-8CE2-5E97AE9F2E48}" type="presParOf" srcId="{E48D6A37-5889-4BFF-A89E-A1130A2436E9}" destId="{1A0B8B3D-BE44-40DA-B11F-D3F0EA60496D}" srcOrd="1" destOrd="0" presId="urn:microsoft.com/office/officeart/2005/8/layout/bProcess3"/>
    <dgm:cxn modelId="{1390F338-E903-473F-9394-10F26AFC0AD8}" type="presParOf" srcId="{1A0B8B3D-BE44-40DA-B11F-D3F0EA60496D}" destId="{B988F8AD-1289-41B5-93F0-1148696B0361}" srcOrd="0" destOrd="0" presId="urn:microsoft.com/office/officeart/2005/8/layout/bProcess3"/>
    <dgm:cxn modelId="{D230E83D-88C4-4DBF-BA22-1AF5E975CF3F}" type="presParOf" srcId="{E48D6A37-5889-4BFF-A89E-A1130A2436E9}" destId="{A73D4BE0-F907-4778-B130-7F47C18B3222}" srcOrd="2" destOrd="0" presId="urn:microsoft.com/office/officeart/2005/8/layout/bProcess3"/>
    <dgm:cxn modelId="{BEDAE322-1E62-4AA9-B988-A265D961D743}" type="presParOf" srcId="{E48D6A37-5889-4BFF-A89E-A1130A2436E9}" destId="{63CBF87E-EBD7-4C07-A70C-A133145FC135}" srcOrd="3" destOrd="0" presId="urn:microsoft.com/office/officeart/2005/8/layout/bProcess3"/>
    <dgm:cxn modelId="{C2F1C8C7-9A8B-4E20-A50A-B431717C228B}" type="presParOf" srcId="{63CBF87E-EBD7-4C07-A70C-A133145FC135}" destId="{116CF39C-A3D7-4553-BDE8-592FD278A410}" srcOrd="0" destOrd="0" presId="urn:microsoft.com/office/officeart/2005/8/layout/bProcess3"/>
    <dgm:cxn modelId="{0E4DAAD8-8A88-4507-A119-34B7B748E300}" type="presParOf" srcId="{E48D6A37-5889-4BFF-A89E-A1130A2436E9}" destId="{F5D93B06-119F-4379-920E-EFAA71AB4D80}" srcOrd="4" destOrd="0" presId="urn:microsoft.com/office/officeart/2005/8/layout/bProcess3"/>
    <dgm:cxn modelId="{0AFB7686-71F3-4007-820E-28C39E336A1C}" type="presParOf" srcId="{E48D6A37-5889-4BFF-A89E-A1130A2436E9}" destId="{DB02122B-8C34-4CB6-9FF8-EE46D9EF6F2A}" srcOrd="5" destOrd="0" presId="urn:microsoft.com/office/officeart/2005/8/layout/bProcess3"/>
    <dgm:cxn modelId="{B2AA262E-16EF-4B11-BA5C-0544D5556BBC}" type="presParOf" srcId="{DB02122B-8C34-4CB6-9FF8-EE46D9EF6F2A}" destId="{BC5885BD-14C5-4B72-BE92-C087BA40820C}" srcOrd="0" destOrd="0" presId="urn:microsoft.com/office/officeart/2005/8/layout/bProcess3"/>
    <dgm:cxn modelId="{FFB6FA12-9D6F-4555-8E1B-802B14B83A52}" type="presParOf" srcId="{E48D6A37-5889-4BFF-A89E-A1130A2436E9}" destId="{1DB9E2BC-F08D-45FF-A335-7A20A11E2A8E}" srcOrd="6" destOrd="0" presId="urn:microsoft.com/office/officeart/2005/8/layout/bProcess3"/>
    <dgm:cxn modelId="{17888D7D-8B65-4114-B6B3-85A942CC009D}" type="presParOf" srcId="{E48D6A37-5889-4BFF-A89E-A1130A2436E9}" destId="{08B608FD-CABF-4E36-9785-557CCBB89E6D}" srcOrd="7" destOrd="0" presId="urn:microsoft.com/office/officeart/2005/8/layout/bProcess3"/>
    <dgm:cxn modelId="{7589F8ED-8C90-4ADF-B4E4-0EF4D3475516}" type="presParOf" srcId="{08B608FD-CABF-4E36-9785-557CCBB89E6D}" destId="{09AA1A94-D06C-40B8-9C99-AA925F8F399E}" srcOrd="0" destOrd="0" presId="urn:microsoft.com/office/officeart/2005/8/layout/bProcess3"/>
    <dgm:cxn modelId="{3A5F3323-933E-4484-A5D4-1AF3204994F5}" type="presParOf" srcId="{E48D6A37-5889-4BFF-A89E-A1130A2436E9}" destId="{E062A7FD-E2CB-44B0-878D-18C3DA81EBE3}" srcOrd="8" destOrd="0" presId="urn:microsoft.com/office/officeart/2005/8/layout/bProcess3"/>
    <dgm:cxn modelId="{EBE10399-60D0-47ED-B1BB-C928CE3ABB2F}" type="presParOf" srcId="{E48D6A37-5889-4BFF-A89E-A1130A2436E9}" destId="{B3920B75-B37E-49DC-BDB7-80B5243AA566}" srcOrd="9" destOrd="0" presId="urn:microsoft.com/office/officeart/2005/8/layout/bProcess3"/>
    <dgm:cxn modelId="{743E1AA1-B271-4F83-9C63-7516A9B55519}" type="presParOf" srcId="{B3920B75-B37E-49DC-BDB7-80B5243AA566}" destId="{7F7429F8-F13E-45E2-8D84-7F09583958BF}" srcOrd="0" destOrd="0" presId="urn:microsoft.com/office/officeart/2005/8/layout/bProcess3"/>
    <dgm:cxn modelId="{B38C4C2F-2ECE-4083-AFBC-47F9655F9190}" type="presParOf" srcId="{E48D6A37-5889-4BFF-A89E-A1130A2436E9}" destId="{57691CF4-F4D8-4178-AA35-B49B4A58F374}" srcOrd="10" destOrd="0" presId="urn:microsoft.com/office/officeart/2005/8/layout/bProcess3"/>
    <dgm:cxn modelId="{D09984D7-FA73-485C-A5EC-F3ADE5071D52}" type="presParOf" srcId="{E48D6A37-5889-4BFF-A89E-A1130A2436E9}" destId="{6F4ACEAF-E495-41A6-9DFF-1A3C7F4D029E}" srcOrd="11" destOrd="0" presId="urn:microsoft.com/office/officeart/2005/8/layout/bProcess3"/>
    <dgm:cxn modelId="{1FEDF4C7-72F2-4F12-81C9-4188F205383D}" type="presParOf" srcId="{6F4ACEAF-E495-41A6-9DFF-1A3C7F4D029E}" destId="{CB36BC11-CE22-4B47-AD33-9016114A0C31}" srcOrd="0" destOrd="0" presId="urn:microsoft.com/office/officeart/2005/8/layout/bProcess3"/>
    <dgm:cxn modelId="{84D52B18-21B4-4D7B-8868-6A4C291D284B}" type="presParOf" srcId="{E48D6A37-5889-4BFF-A89E-A1130A2436E9}" destId="{9487033F-D778-473C-92BA-F65ABE7EB1BA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069299-A48E-4C81-9D35-513D5C9C9E1C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546BDA6-94FB-47A7-B5F9-8ED2F8B9CDD6}">
      <dgm:prSet phldrT="[Tekst]"/>
      <dgm:spPr>
        <a:solidFill>
          <a:schemeClr val="accent1"/>
        </a:solidFill>
      </dgm:spPr>
      <dgm:t>
        <a:bodyPr/>
        <a:lstStyle/>
        <a:p>
          <a:r>
            <a:rPr lang="da-DK" dirty="0" smtClean="0"/>
            <a:t>Parathed</a:t>
          </a:r>
          <a:endParaRPr lang="da-DK" dirty="0"/>
        </a:p>
      </dgm:t>
    </dgm:pt>
    <dgm:pt modelId="{FCE38443-38CE-4C07-9D25-B3A9B94F190C}" type="parTrans" cxnId="{C1CFFEAE-9551-4E50-A489-9AAE78FA1C5B}">
      <dgm:prSet/>
      <dgm:spPr/>
      <dgm:t>
        <a:bodyPr/>
        <a:lstStyle/>
        <a:p>
          <a:endParaRPr lang="da-DK"/>
        </a:p>
      </dgm:t>
    </dgm:pt>
    <dgm:pt modelId="{FDD89728-817A-496A-B364-2E098A0DF6B4}" type="sibTrans" cxnId="{C1CFFEAE-9551-4E50-A489-9AAE78FA1C5B}">
      <dgm:prSet/>
      <dgm:spPr/>
      <dgm:t>
        <a:bodyPr/>
        <a:lstStyle/>
        <a:p>
          <a:endParaRPr lang="da-DK"/>
        </a:p>
      </dgm:t>
    </dgm:pt>
    <dgm:pt modelId="{5776AF75-E495-47CD-87C3-737FC906A83C}">
      <dgm:prSet phldrT="[Tekst]"/>
      <dgm:spPr>
        <a:solidFill>
          <a:schemeClr val="accent1"/>
        </a:solidFill>
      </dgm:spPr>
      <dgm:t>
        <a:bodyPr/>
        <a:lstStyle/>
        <a:p>
          <a:r>
            <a:rPr lang="da-DK" dirty="0" smtClean="0"/>
            <a:t>Mål</a:t>
          </a:r>
          <a:endParaRPr lang="da-DK" dirty="0"/>
        </a:p>
      </dgm:t>
    </dgm:pt>
    <dgm:pt modelId="{439618D1-466D-40BD-9600-A38D573EA377}" type="parTrans" cxnId="{49CDA0BE-C3F5-4403-A3E5-2CFF0FEF5295}">
      <dgm:prSet/>
      <dgm:spPr/>
      <dgm:t>
        <a:bodyPr/>
        <a:lstStyle/>
        <a:p>
          <a:endParaRPr lang="da-DK"/>
        </a:p>
      </dgm:t>
    </dgm:pt>
    <dgm:pt modelId="{19310175-2655-49F3-B9E4-073B99F8A11F}" type="sibTrans" cxnId="{49CDA0BE-C3F5-4403-A3E5-2CFF0FEF5295}">
      <dgm:prSet/>
      <dgm:spPr/>
      <dgm:t>
        <a:bodyPr/>
        <a:lstStyle/>
        <a:p>
          <a:endParaRPr lang="da-DK"/>
        </a:p>
      </dgm:t>
    </dgm:pt>
    <dgm:pt modelId="{06ADDF17-ED80-49D2-9F33-2D7B4F8DDA58}">
      <dgm:prSet phldrT="[Tekst]"/>
      <dgm:spPr>
        <a:solidFill>
          <a:schemeClr val="accent1"/>
        </a:solidFill>
      </dgm:spPr>
      <dgm:t>
        <a:bodyPr/>
        <a:lstStyle/>
        <a:p>
          <a:r>
            <a:rPr lang="da-DK" dirty="0" smtClean="0"/>
            <a:t>Idéer og prioritering</a:t>
          </a:r>
          <a:br>
            <a:rPr lang="da-DK" dirty="0" smtClean="0"/>
          </a:br>
          <a:r>
            <a:rPr lang="da-DK" dirty="0" smtClean="0"/>
            <a:t>(budget)</a:t>
          </a:r>
          <a:endParaRPr lang="da-DK" dirty="0"/>
        </a:p>
      </dgm:t>
    </dgm:pt>
    <dgm:pt modelId="{1A91BBAD-EACA-4DAF-9EF1-59F12805B839}" type="parTrans" cxnId="{4DEEDB67-D0F3-4CAD-971B-16F79E4F0D2C}">
      <dgm:prSet/>
      <dgm:spPr/>
      <dgm:t>
        <a:bodyPr/>
        <a:lstStyle/>
        <a:p>
          <a:endParaRPr lang="da-DK"/>
        </a:p>
      </dgm:t>
    </dgm:pt>
    <dgm:pt modelId="{226C4D26-8D6E-421E-AEB3-E857BD9659E4}" type="sibTrans" cxnId="{4DEEDB67-D0F3-4CAD-971B-16F79E4F0D2C}">
      <dgm:prSet/>
      <dgm:spPr/>
      <dgm:t>
        <a:bodyPr/>
        <a:lstStyle/>
        <a:p>
          <a:endParaRPr lang="da-DK"/>
        </a:p>
      </dgm:t>
    </dgm:pt>
    <dgm:pt modelId="{9CCBD82A-0360-4725-9A81-3205E7197340}">
      <dgm:prSet phldrT="[Tekst]"/>
      <dgm:spPr>
        <a:solidFill>
          <a:srgbClr val="FFC000"/>
        </a:solidFill>
      </dgm:spPr>
      <dgm:t>
        <a:bodyPr/>
        <a:lstStyle/>
        <a:p>
          <a:r>
            <a:rPr lang="da-DK" dirty="0" smtClean="0"/>
            <a:t>Iværksæt udvikling af indhold</a:t>
          </a:r>
          <a:endParaRPr lang="da-DK" dirty="0"/>
        </a:p>
      </dgm:t>
    </dgm:pt>
    <dgm:pt modelId="{DD7976A5-4911-4665-85F0-FEB7811F1897}" type="parTrans" cxnId="{EA707E65-3C7F-4260-A887-CA5B2DCF70F0}">
      <dgm:prSet/>
      <dgm:spPr/>
      <dgm:t>
        <a:bodyPr/>
        <a:lstStyle/>
        <a:p>
          <a:endParaRPr lang="da-DK"/>
        </a:p>
      </dgm:t>
    </dgm:pt>
    <dgm:pt modelId="{34CDB34D-DAD3-4B20-82E3-8EE476E4F3C1}" type="sibTrans" cxnId="{EA707E65-3C7F-4260-A887-CA5B2DCF70F0}">
      <dgm:prSet/>
      <dgm:spPr/>
      <dgm:t>
        <a:bodyPr/>
        <a:lstStyle/>
        <a:p>
          <a:endParaRPr lang="da-DK"/>
        </a:p>
      </dgm:t>
    </dgm:pt>
    <dgm:pt modelId="{64575787-4E5D-4503-A717-1FF6E4ED5D4F}">
      <dgm:prSet phldrT="[Tekst]"/>
      <dgm:spPr>
        <a:solidFill>
          <a:srgbClr val="FFC000"/>
        </a:solidFill>
      </dgm:spPr>
      <dgm:t>
        <a:bodyPr/>
        <a:lstStyle/>
        <a:p>
          <a:r>
            <a:rPr lang="da-DK" dirty="0" smtClean="0"/>
            <a:t>Tilpasning</a:t>
          </a:r>
          <a:endParaRPr lang="da-DK" dirty="0"/>
        </a:p>
      </dgm:t>
    </dgm:pt>
    <dgm:pt modelId="{79B4FE02-008C-4D55-A32B-0EAE344207BF}" type="parTrans" cxnId="{B774CE06-BC3E-4FA1-8199-3021C602FB7E}">
      <dgm:prSet/>
      <dgm:spPr/>
      <dgm:t>
        <a:bodyPr/>
        <a:lstStyle/>
        <a:p>
          <a:endParaRPr lang="da-DK"/>
        </a:p>
      </dgm:t>
    </dgm:pt>
    <dgm:pt modelId="{EAF84EBC-6AAA-48CB-9690-82C1C2EBF41F}" type="sibTrans" cxnId="{B774CE06-BC3E-4FA1-8199-3021C602FB7E}">
      <dgm:prSet/>
      <dgm:spPr/>
      <dgm:t>
        <a:bodyPr/>
        <a:lstStyle/>
        <a:p>
          <a:endParaRPr lang="da-DK"/>
        </a:p>
      </dgm:t>
    </dgm:pt>
    <dgm:pt modelId="{E522BFA8-28A7-4312-8C3C-B42BA27F9987}">
      <dgm:prSet/>
      <dgm:spPr>
        <a:solidFill>
          <a:srgbClr val="FFC000"/>
        </a:solidFill>
      </dgm:spPr>
      <dgm:t>
        <a:bodyPr/>
        <a:lstStyle/>
        <a:p>
          <a:r>
            <a:rPr lang="da-DK" dirty="0" smtClean="0"/>
            <a:t>Markedsføring</a:t>
          </a:r>
          <a:endParaRPr lang="da-DK" dirty="0"/>
        </a:p>
      </dgm:t>
    </dgm:pt>
    <dgm:pt modelId="{6A82F333-4D6B-4F76-86FF-1DAAA8B8FAA8}" type="parTrans" cxnId="{E2655CC5-4550-420C-8625-6BAA40FD9070}">
      <dgm:prSet/>
      <dgm:spPr/>
      <dgm:t>
        <a:bodyPr/>
        <a:lstStyle/>
        <a:p>
          <a:endParaRPr lang="da-DK"/>
        </a:p>
      </dgm:t>
    </dgm:pt>
    <dgm:pt modelId="{8A58F4B4-0903-4C18-81A7-F74DA45CE621}" type="sibTrans" cxnId="{E2655CC5-4550-420C-8625-6BAA40FD9070}">
      <dgm:prSet/>
      <dgm:spPr/>
      <dgm:t>
        <a:bodyPr/>
        <a:lstStyle/>
        <a:p>
          <a:endParaRPr lang="da-DK"/>
        </a:p>
      </dgm:t>
    </dgm:pt>
    <dgm:pt modelId="{6B05C3F5-8C89-47F4-A974-90B27E6D0129}">
      <dgm:prSet/>
      <dgm:spPr>
        <a:solidFill>
          <a:srgbClr val="FFC000"/>
        </a:solidFill>
      </dgm:spPr>
      <dgm:t>
        <a:bodyPr/>
        <a:lstStyle/>
        <a:p>
          <a:r>
            <a:rPr lang="da-DK" dirty="0" smtClean="0"/>
            <a:t>Drift</a:t>
          </a:r>
          <a:endParaRPr lang="da-DK" dirty="0"/>
        </a:p>
      </dgm:t>
    </dgm:pt>
    <dgm:pt modelId="{02D34C9D-63E2-4D17-9C92-88D108FA96D8}" type="parTrans" cxnId="{25C46AD0-CC81-4123-B4DF-D39F2521526E}">
      <dgm:prSet/>
      <dgm:spPr/>
      <dgm:t>
        <a:bodyPr/>
        <a:lstStyle/>
        <a:p>
          <a:endParaRPr lang="da-DK"/>
        </a:p>
      </dgm:t>
    </dgm:pt>
    <dgm:pt modelId="{1097445C-29E3-4C45-A681-F67D2E599177}" type="sibTrans" cxnId="{25C46AD0-CC81-4123-B4DF-D39F2521526E}">
      <dgm:prSet/>
      <dgm:spPr/>
      <dgm:t>
        <a:bodyPr/>
        <a:lstStyle/>
        <a:p>
          <a:endParaRPr lang="da-DK"/>
        </a:p>
      </dgm:t>
    </dgm:pt>
    <dgm:pt modelId="{E48D6A37-5889-4BFF-A89E-A1130A2436E9}" type="pres">
      <dgm:prSet presAssocID="{FD069299-A48E-4C81-9D35-513D5C9C9E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252B8504-0265-4D00-98C0-90E851687FC6}" type="pres">
      <dgm:prSet presAssocID="{B546BDA6-94FB-47A7-B5F9-8ED2F8B9CDD6}" presName="node" presStyleLbl="node1" presStyleIdx="0" presStyleCnt="7" custLinFactNeighborX="1014" custLinFactNeighborY="7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A0B8B3D-BE44-40DA-B11F-D3F0EA60496D}" type="pres">
      <dgm:prSet presAssocID="{FDD89728-817A-496A-B364-2E098A0DF6B4}" presName="sibTrans" presStyleLbl="sibTrans1D1" presStyleIdx="0" presStyleCnt="6"/>
      <dgm:spPr/>
      <dgm:t>
        <a:bodyPr/>
        <a:lstStyle/>
        <a:p>
          <a:endParaRPr lang="da-DK"/>
        </a:p>
      </dgm:t>
    </dgm:pt>
    <dgm:pt modelId="{B988F8AD-1289-41B5-93F0-1148696B0361}" type="pres">
      <dgm:prSet presAssocID="{FDD89728-817A-496A-B364-2E098A0DF6B4}" presName="connectorText" presStyleLbl="sibTrans1D1" presStyleIdx="0" presStyleCnt="6"/>
      <dgm:spPr/>
      <dgm:t>
        <a:bodyPr/>
        <a:lstStyle/>
        <a:p>
          <a:endParaRPr lang="da-DK"/>
        </a:p>
      </dgm:t>
    </dgm:pt>
    <dgm:pt modelId="{A73D4BE0-F907-4778-B130-7F47C18B3222}" type="pres">
      <dgm:prSet presAssocID="{5776AF75-E495-47CD-87C3-737FC906A83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3CBF87E-EBD7-4C07-A70C-A133145FC135}" type="pres">
      <dgm:prSet presAssocID="{19310175-2655-49F3-B9E4-073B99F8A11F}" presName="sibTrans" presStyleLbl="sibTrans1D1" presStyleIdx="1" presStyleCnt="6"/>
      <dgm:spPr/>
      <dgm:t>
        <a:bodyPr/>
        <a:lstStyle/>
        <a:p>
          <a:endParaRPr lang="da-DK"/>
        </a:p>
      </dgm:t>
    </dgm:pt>
    <dgm:pt modelId="{116CF39C-A3D7-4553-BDE8-592FD278A410}" type="pres">
      <dgm:prSet presAssocID="{19310175-2655-49F3-B9E4-073B99F8A11F}" presName="connectorText" presStyleLbl="sibTrans1D1" presStyleIdx="1" presStyleCnt="6"/>
      <dgm:spPr/>
      <dgm:t>
        <a:bodyPr/>
        <a:lstStyle/>
        <a:p>
          <a:endParaRPr lang="da-DK"/>
        </a:p>
      </dgm:t>
    </dgm:pt>
    <dgm:pt modelId="{F5D93B06-119F-4379-920E-EFAA71AB4D80}" type="pres">
      <dgm:prSet presAssocID="{06ADDF17-ED80-49D2-9F33-2D7B4F8DDA5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B02122B-8C34-4CB6-9FF8-EE46D9EF6F2A}" type="pres">
      <dgm:prSet presAssocID="{226C4D26-8D6E-421E-AEB3-E857BD9659E4}" presName="sibTrans" presStyleLbl="sibTrans1D1" presStyleIdx="2" presStyleCnt="6"/>
      <dgm:spPr/>
      <dgm:t>
        <a:bodyPr/>
        <a:lstStyle/>
        <a:p>
          <a:endParaRPr lang="da-DK"/>
        </a:p>
      </dgm:t>
    </dgm:pt>
    <dgm:pt modelId="{BC5885BD-14C5-4B72-BE92-C087BA40820C}" type="pres">
      <dgm:prSet presAssocID="{226C4D26-8D6E-421E-AEB3-E857BD9659E4}" presName="connectorText" presStyleLbl="sibTrans1D1" presStyleIdx="2" presStyleCnt="6"/>
      <dgm:spPr/>
      <dgm:t>
        <a:bodyPr/>
        <a:lstStyle/>
        <a:p>
          <a:endParaRPr lang="da-DK"/>
        </a:p>
      </dgm:t>
    </dgm:pt>
    <dgm:pt modelId="{1DB9E2BC-F08D-45FF-A335-7A20A11E2A8E}" type="pres">
      <dgm:prSet presAssocID="{9CCBD82A-0360-4725-9A81-3205E719734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8B608FD-CABF-4E36-9785-557CCBB89E6D}" type="pres">
      <dgm:prSet presAssocID="{34CDB34D-DAD3-4B20-82E3-8EE476E4F3C1}" presName="sibTrans" presStyleLbl="sibTrans1D1" presStyleIdx="3" presStyleCnt="6"/>
      <dgm:spPr/>
      <dgm:t>
        <a:bodyPr/>
        <a:lstStyle/>
        <a:p>
          <a:endParaRPr lang="da-DK"/>
        </a:p>
      </dgm:t>
    </dgm:pt>
    <dgm:pt modelId="{09AA1A94-D06C-40B8-9C99-AA925F8F399E}" type="pres">
      <dgm:prSet presAssocID="{34CDB34D-DAD3-4B20-82E3-8EE476E4F3C1}" presName="connectorText" presStyleLbl="sibTrans1D1" presStyleIdx="3" presStyleCnt="6"/>
      <dgm:spPr/>
      <dgm:t>
        <a:bodyPr/>
        <a:lstStyle/>
        <a:p>
          <a:endParaRPr lang="da-DK"/>
        </a:p>
      </dgm:t>
    </dgm:pt>
    <dgm:pt modelId="{E062A7FD-E2CB-44B0-878D-18C3DA81EBE3}" type="pres">
      <dgm:prSet presAssocID="{E522BFA8-28A7-4312-8C3C-B42BA27F998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3920B75-B37E-49DC-BDB7-80B5243AA566}" type="pres">
      <dgm:prSet presAssocID="{8A58F4B4-0903-4C18-81A7-F74DA45CE621}" presName="sibTrans" presStyleLbl="sibTrans1D1" presStyleIdx="4" presStyleCnt="6"/>
      <dgm:spPr/>
      <dgm:t>
        <a:bodyPr/>
        <a:lstStyle/>
        <a:p>
          <a:endParaRPr lang="da-DK"/>
        </a:p>
      </dgm:t>
    </dgm:pt>
    <dgm:pt modelId="{7F7429F8-F13E-45E2-8D84-7F09583958BF}" type="pres">
      <dgm:prSet presAssocID="{8A58F4B4-0903-4C18-81A7-F74DA45CE621}" presName="connectorText" presStyleLbl="sibTrans1D1" presStyleIdx="4" presStyleCnt="6"/>
      <dgm:spPr/>
      <dgm:t>
        <a:bodyPr/>
        <a:lstStyle/>
        <a:p>
          <a:endParaRPr lang="da-DK"/>
        </a:p>
      </dgm:t>
    </dgm:pt>
    <dgm:pt modelId="{57691CF4-F4D8-4178-AA35-B49B4A58F374}" type="pres">
      <dgm:prSet presAssocID="{6B05C3F5-8C89-47F4-A974-90B27E6D012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F4ACEAF-E495-41A6-9DFF-1A3C7F4D029E}" type="pres">
      <dgm:prSet presAssocID="{1097445C-29E3-4C45-A681-F67D2E599177}" presName="sibTrans" presStyleLbl="sibTrans1D1" presStyleIdx="5" presStyleCnt="6"/>
      <dgm:spPr/>
      <dgm:t>
        <a:bodyPr/>
        <a:lstStyle/>
        <a:p>
          <a:endParaRPr lang="da-DK"/>
        </a:p>
      </dgm:t>
    </dgm:pt>
    <dgm:pt modelId="{CB36BC11-CE22-4B47-AD33-9016114A0C31}" type="pres">
      <dgm:prSet presAssocID="{1097445C-29E3-4C45-A681-F67D2E599177}" presName="connectorText" presStyleLbl="sibTrans1D1" presStyleIdx="5" presStyleCnt="6"/>
      <dgm:spPr/>
      <dgm:t>
        <a:bodyPr/>
        <a:lstStyle/>
        <a:p>
          <a:endParaRPr lang="da-DK"/>
        </a:p>
      </dgm:t>
    </dgm:pt>
    <dgm:pt modelId="{9487033F-D778-473C-92BA-F65ABE7EB1BA}" type="pres">
      <dgm:prSet presAssocID="{64575787-4E5D-4503-A717-1FF6E4ED5D4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C1CFFEAE-9551-4E50-A489-9AAE78FA1C5B}" srcId="{FD069299-A48E-4C81-9D35-513D5C9C9E1C}" destId="{B546BDA6-94FB-47A7-B5F9-8ED2F8B9CDD6}" srcOrd="0" destOrd="0" parTransId="{FCE38443-38CE-4C07-9D25-B3A9B94F190C}" sibTransId="{FDD89728-817A-496A-B364-2E098A0DF6B4}"/>
    <dgm:cxn modelId="{0FB00C2C-9E2C-495C-AE66-C74AC57C2821}" type="presOf" srcId="{64575787-4E5D-4503-A717-1FF6E4ED5D4F}" destId="{9487033F-D778-473C-92BA-F65ABE7EB1BA}" srcOrd="0" destOrd="0" presId="urn:microsoft.com/office/officeart/2005/8/layout/bProcess3"/>
    <dgm:cxn modelId="{E2655CC5-4550-420C-8625-6BAA40FD9070}" srcId="{FD069299-A48E-4C81-9D35-513D5C9C9E1C}" destId="{E522BFA8-28A7-4312-8C3C-B42BA27F9987}" srcOrd="4" destOrd="0" parTransId="{6A82F333-4D6B-4F76-86FF-1DAAA8B8FAA8}" sibTransId="{8A58F4B4-0903-4C18-81A7-F74DA45CE621}"/>
    <dgm:cxn modelId="{8B190920-9F82-4321-8B71-B8F3EE0A7A7C}" type="presOf" srcId="{19310175-2655-49F3-B9E4-073B99F8A11F}" destId="{116CF39C-A3D7-4553-BDE8-592FD278A410}" srcOrd="1" destOrd="0" presId="urn:microsoft.com/office/officeart/2005/8/layout/bProcess3"/>
    <dgm:cxn modelId="{13BDFE91-0388-468E-8681-737110602AF0}" type="presOf" srcId="{8A58F4B4-0903-4C18-81A7-F74DA45CE621}" destId="{7F7429F8-F13E-45E2-8D84-7F09583958BF}" srcOrd="1" destOrd="0" presId="urn:microsoft.com/office/officeart/2005/8/layout/bProcess3"/>
    <dgm:cxn modelId="{E4C90EDA-21C1-465F-A0B5-538007951500}" type="presOf" srcId="{1097445C-29E3-4C45-A681-F67D2E599177}" destId="{6F4ACEAF-E495-41A6-9DFF-1A3C7F4D029E}" srcOrd="0" destOrd="0" presId="urn:microsoft.com/office/officeart/2005/8/layout/bProcess3"/>
    <dgm:cxn modelId="{25C46AD0-CC81-4123-B4DF-D39F2521526E}" srcId="{FD069299-A48E-4C81-9D35-513D5C9C9E1C}" destId="{6B05C3F5-8C89-47F4-A974-90B27E6D0129}" srcOrd="5" destOrd="0" parTransId="{02D34C9D-63E2-4D17-9C92-88D108FA96D8}" sibTransId="{1097445C-29E3-4C45-A681-F67D2E599177}"/>
    <dgm:cxn modelId="{0D767B8A-62B1-4903-BC09-E78D6208797D}" type="presOf" srcId="{FDD89728-817A-496A-B364-2E098A0DF6B4}" destId="{B988F8AD-1289-41B5-93F0-1148696B0361}" srcOrd="1" destOrd="0" presId="urn:microsoft.com/office/officeart/2005/8/layout/bProcess3"/>
    <dgm:cxn modelId="{B774CE06-BC3E-4FA1-8199-3021C602FB7E}" srcId="{FD069299-A48E-4C81-9D35-513D5C9C9E1C}" destId="{64575787-4E5D-4503-A717-1FF6E4ED5D4F}" srcOrd="6" destOrd="0" parTransId="{79B4FE02-008C-4D55-A32B-0EAE344207BF}" sibTransId="{EAF84EBC-6AAA-48CB-9690-82C1C2EBF41F}"/>
    <dgm:cxn modelId="{A4CFDB3D-8A68-434A-A1BC-6C3E36C2D9B7}" type="presOf" srcId="{1097445C-29E3-4C45-A681-F67D2E599177}" destId="{CB36BC11-CE22-4B47-AD33-9016114A0C31}" srcOrd="1" destOrd="0" presId="urn:microsoft.com/office/officeart/2005/8/layout/bProcess3"/>
    <dgm:cxn modelId="{E3584F6E-8084-4178-B7FD-F0A97F0F5497}" type="presOf" srcId="{6B05C3F5-8C89-47F4-A974-90B27E6D0129}" destId="{57691CF4-F4D8-4178-AA35-B49B4A58F374}" srcOrd="0" destOrd="0" presId="urn:microsoft.com/office/officeart/2005/8/layout/bProcess3"/>
    <dgm:cxn modelId="{342DDF1B-FE99-4576-B673-3B1ABA8A7278}" type="presOf" srcId="{06ADDF17-ED80-49D2-9F33-2D7B4F8DDA58}" destId="{F5D93B06-119F-4379-920E-EFAA71AB4D80}" srcOrd="0" destOrd="0" presId="urn:microsoft.com/office/officeart/2005/8/layout/bProcess3"/>
    <dgm:cxn modelId="{1564F023-1800-4093-93AC-C16F13FC70C9}" type="presOf" srcId="{FD069299-A48E-4C81-9D35-513D5C9C9E1C}" destId="{E48D6A37-5889-4BFF-A89E-A1130A2436E9}" srcOrd="0" destOrd="0" presId="urn:microsoft.com/office/officeart/2005/8/layout/bProcess3"/>
    <dgm:cxn modelId="{F48A8BD4-1EE2-4D9C-9E01-9A2B17593749}" type="presOf" srcId="{8A58F4B4-0903-4C18-81A7-F74DA45CE621}" destId="{B3920B75-B37E-49DC-BDB7-80B5243AA566}" srcOrd="0" destOrd="0" presId="urn:microsoft.com/office/officeart/2005/8/layout/bProcess3"/>
    <dgm:cxn modelId="{357B8D9A-0776-4E9D-85F1-C66E3A6AC757}" type="presOf" srcId="{B546BDA6-94FB-47A7-B5F9-8ED2F8B9CDD6}" destId="{252B8504-0265-4D00-98C0-90E851687FC6}" srcOrd="0" destOrd="0" presId="urn:microsoft.com/office/officeart/2005/8/layout/bProcess3"/>
    <dgm:cxn modelId="{7F6A1B67-8E28-4A8A-BB83-B56D4EFA31B8}" type="presOf" srcId="{34CDB34D-DAD3-4B20-82E3-8EE476E4F3C1}" destId="{08B608FD-CABF-4E36-9785-557CCBB89E6D}" srcOrd="0" destOrd="0" presId="urn:microsoft.com/office/officeart/2005/8/layout/bProcess3"/>
    <dgm:cxn modelId="{DE3BC907-FC4F-454B-9C29-516FD894B83A}" type="presOf" srcId="{19310175-2655-49F3-B9E4-073B99F8A11F}" destId="{63CBF87E-EBD7-4C07-A70C-A133145FC135}" srcOrd="0" destOrd="0" presId="urn:microsoft.com/office/officeart/2005/8/layout/bProcess3"/>
    <dgm:cxn modelId="{49CDA0BE-C3F5-4403-A3E5-2CFF0FEF5295}" srcId="{FD069299-A48E-4C81-9D35-513D5C9C9E1C}" destId="{5776AF75-E495-47CD-87C3-737FC906A83C}" srcOrd="1" destOrd="0" parTransId="{439618D1-466D-40BD-9600-A38D573EA377}" sibTransId="{19310175-2655-49F3-B9E4-073B99F8A11F}"/>
    <dgm:cxn modelId="{8DF58C76-E785-474F-9F92-AE6A7413DC04}" type="presOf" srcId="{226C4D26-8D6E-421E-AEB3-E857BD9659E4}" destId="{DB02122B-8C34-4CB6-9FF8-EE46D9EF6F2A}" srcOrd="0" destOrd="0" presId="urn:microsoft.com/office/officeart/2005/8/layout/bProcess3"/>
    <dgm:cxn modelId="{8BCA220C-C93E-4920-91CE-3D8BDAC9260E}" type="presOf" srcId="{E522BFA8-28A7-4312-8C3C-B42BA27F9987}" destId="{E062A7FD-E2CB-44B0-878D-18C3DA81EBE3}" srcOrd="0" destOrd="0" presId="urn:microsoft.com/office/officeart/2005/8/layout/bProcess3"/>
    <dgm:cxn modelId="{CBF267AE-5C41-4CFB-B272-669541C4E77E}" type="presOf" srcId="{9CCBD82A-0360-4725-9A81-3205E7197340}" destId="{1DB9E2BC-F08D-45FF-A335-7A20A11E2A8E}" srcOrd="0" destOrd="0" presId="urn:microsoft.com/office/officeart/2005/8/layout/bProcess3"/>
    <dgm:cxn modelId="{16B86495-AB06-4F7E-A19F-7CAEE8D377F8}" type="presOf" srcId="{5776AF75-E495-47CD-87C3-737FC906A83C}" destId="{A73D4BE0-F907-4778-B130-7F47C18B3222}" srcOrd="0" destOrd="0" presId="urn:microsoft.com/office/officeart/2005/8/layout/bProcess3"/>
    <dgm:cxn modelId="{41BBB0CA-FA9E-4A6D-83A7-FFB640BC636C}" type="presOf" srcId="{FDD89728-817A-496A-B364-2E098A0DF6B4}" destId="{1A0B8B3D-BE44-40DA-B11F-D3F0EA60496D}" srcOrd="0" destOrd="0" presId="urn:microsoft.com/office/officeart/2005/8/layout/bProcess3"/>
    <dgm:cxn modelId="{4DEEDB67-D0F3-4CAD-971B-16F79E4F0D2C}" srcId="{FD069299-A48E-4C81-9D35-513D5C9C9E1C}" destId="{06ADDF17-ED80-49D2-9F33-2D7B4F8DDA58}" srcOrd="2" destOrd="0" parTransId="{1A91BBAD-EACA-4DAF-9EF1-59F12805B839}" sibTransId="{226C4D26-8D6E-421E-AEB3-E857BD9659E4}"/>
    <dgm:cxn modelId="{1402C3BE-7D7E-4473-B0B4-C1DBDB4AB85A}" type="presOf" srcId="{226C4D26-8D6E-421E-AEB3-E857BD9659E4}" destId="{BC5885BD-14C5-4B72-BE92-C087BA40820C}" srcOrd="1" destOrd="0" presId="urn:microsoft.com/office/officeart/2005/8/layout/bProcess3"/>
    <dgm:cxn modelId="{EA707E65-3C7F-4260-A887-CA5B2DCF70F0}" srcId="{FD069299-A48E-4C81-9D35-513D5C9C9E1C}" destId="{9CCBD82A-0360-4725-9A81-3205E7197340}" srcOrd="3" destOrd="0" parTransId="{DD7976A5-4911-4665-85F0-FEB7811F1897}" sibTransId="{34CDB34D-DAD3-4B20-82E3-8EE476E4F3C1}"/>
    <dgm:cxn modelId="{5BAFF8D8-0CE4-460B-9FAD-F68B86681215}" type="presOf" srcId="{34CDB34D-DAD3-4B20-82E3-8EE476E4F3C1}" destId="{09AA1A94-D06C-40B8-9C99-AA925F8F399E}" srcOrd="1" destOrd="0" presId="urn:microsoft.com/office/officeart/2005/8/layout/bProcess3"/>
    <dgm:cxn modelId="{19DDB5FA-1D06-46B9-869D-9A5D74E6BA40}" type="presParOf" srcId="{E48D6A37-5889-4BFF-A89E-A1130A2436E9}" destId="{252B8504-0265-4D00-98C0-90E851687FC6}" srcOrd="0" destOrd="0" presId="urn:microsoft.com/office/officeart/2005/8/layout/bProcess3"/>
    <dgm:cxn modelId="{BA3618DF-F880-4AA8-A191-3C116F9603FD}" type="presParOf" srcId="{E48D6A37-5889-4BFF-A89E-A1130A2436E9}" destId="{1A0B8B3D-BE44-40DA-B11F-D3F0EA60496D}" srcOrd="1" destOrd="0" presId="urn:microsoft.com/office/officeart/2005/8/layout/bProcess3"/>
    <dgm:cxn modelId="{6A3C8586-D53E-41E7-9175-F94C80295528}" type="presParOf" srcId="{1A0B8B3D-BE44-40DA-B11F-D3F0EA60496D}" destId="{B988F8AD-1289-41B5-93F0-1148696B0361}" srcOrd="0" destOrd="0" presId="urn:microsoft.com/office/officeart/2005/8/layout/bProcess3"/>
    <dgm:cxn modelId="{B20DA538-8F86-4E48-923B-FF6A7DC0E800}" type="presParOf" srcId="{E48D6A37-5889-4BFF-A89E-A1130A2436E9}" destId="{A73D4BE0-F907-4778-B130-7F47C18B3222}" srcOrd="2" destOrd="0" presId="urn:microsoft.com/office/officeart/2005/8/layout/bProcess3"/>
    <dgm:cxn modelId="{DFA644E8-F6B4-4AE3-BAF6-5372EE93C964}" type="presParOf" srcId="{E48D6A37-5889-4BFF-A89E-A1130A2436E9}" destId="{63CBF87E-EBD7-4C07-A70C-A133145FC135}" srcOrd="3" destOrd="0" presId="urn:microsoft.com/office/officeart/2005/8/layout/bProcess3"/>
    <dgm:cxn modelId="{3E31AC2C-B0FD-4ED3-8190-F5485F72B41C}" type="presParOf" srcId="{63CBF87E-EBD7-4C07-A70C-A133145FC135}" destId="{116CF39C-A3D7-4553-BDE8-592FD278A410}" srcOrd="0" destOrd="0" presId="urn:microsoft.com/office/officeart/2005/8/layout/bProcess3"/>
    <dgm:cxn modelId="{D0BD52D3-9C5D-4D23-BC72-BD40033482DA}" type="presParOf" srcId="{E48D6A37-5889-4BFF-A89E-A1130A2436E9}" destId="{F5D93B06-119F-4379-920E-EFAA71AB4D80}" srcOrd="4" destOrd="0" presId="urn:microsoft.com/office/officeart/2005/8/layout/bProcess3"/>
    <dgm:cxn modelId="{C10BCC87-2F0B-42BF-96C0-C0A2B468FDC1}" type="presParOf" srcId="{E48D6A37-5889-4BFF-A89E-A1130A2436E9}" destId="{DB02122B-8C34-4CB6-9FF8-EE46D9EF6F2A}" srcOrd="5" destOrd="0" presId="urn:microsoft.com/office/officeart/2005/8/layout/bProcess3"/>
    <dgm:cxn modelId="{DEBEF1EB-8AC5-4FC7-8A8E-542E6DB1C91D}" type="presParOf" srcId="{DB02122B-8C34-4CB6-9FF8-EE46D9EF6F2A}" destId="{BC5885BD-14C5-4B72-BE92-C087BA40820C}" srcOrd="0" destOrd="0" presId="urn:microsoft.com/office/officeart/2005/8/layout/bProcess3"/>
    <dgm:cxn modelId="{374C0D02-720A-4ADE-9F27-079C4A24387F}" type="presParOf" srcId="{E48D6A37-5889-4BFF-A89E-A1130A2436E9}" destId="{1DB9E2BC-F08D-45FF-A335-7A20A11E2A8E}" srcOrd="6" destOrd="0" presId="urn:microsoft.com/office/officeart/2005/8/layout/bProcess3"/>
    <dgm:cxn modelId="{DEA04F65-5C2C-45BE-8963-E8CD265BC70C}" type="presParOf" srcId="{E48D6A37-5889-4BFF-A89E-A1130A2436E9}" destId="{08B608FD-CABF-4E36-9785-557CCBB89E6D}" srcOrd="7" destOrd="0" presId="urn:microsoft.com/office/officeart/2005/8/layout/bProcess3"/>
    <dgm:cxn modelId="{252BBFA3-CD83-4099-9E53-AB90AAF1E55E}" type="presParOf" srcId="{08B608FD-CABF-4E36-9785-557CCBB89E6D}" destId="{09AA1A94-D06C-40B8-9C99-AA925F8F399E}" srcOrd="0" destOrd="0" presId="urn:microsoft.com/office/officeart/2005/8/layout/bProcess3"/>
    <dgm:cxn modelId="{8228E2DA-5459-4CAF-9573-AFECBBE61405}" type="presParOf" srcId="{E48D6A37-5889-4BFF-A89E-A1130A2436E9}" destId="{E062A7FD-E2CB-44B0-878D-18C3DA81EBE3}" srcOrd="8" destOrd="0" presId="urn:microsoft.com/office/officeart/2005/8/layout/bProcess3"/>
    <dgm:cxn modelId="{0DDAA115-2C37-419E-A22D-ADCECF62066D}" type="presParOf" srcId="{E48D6A37-5889-4BFF-A89E-A1130A2436E9}" destId="{B3920B75-B37E-49DC-BDB7-80B5243AA566}" srcOrd="9" destOrd="0" presId="urn:microsoft.com/office/officeart/2005/8/layout/bProcess3"/>
    <dgm:cxn modelId="{0081D330-8D55-44A9-9E35-6E3914785272}" type="presParOf" srcId="{B3920B75-B37E-49DC-BDB7-80B5243AA566}" destId="{7F7429F8-F13E-45E2-8D84-7F09583958BF}" srcOrd="0" destOrd="0" presId="urn:microsoft.com/office/officeart/2005/8/layout/bProcess3"/>
    <dgm:cxn modelId="{E9828190-A6E9-4F56-8646-CF401B031226}" type="presParOf" srcId="{E48D6A37-5889-4BFF-A89E-A1130A2436E9}" destId="{57691CF4-F4D8-4178-AA35-B49B4A58F374}" srcOrd="10" destOrd="0" presId="urn:microsoft.com/office/officeart/2005/8/layout/bProcess3"/>
    <dgm:cxn modelId="{657FAB49-2A98-4AAC-A092-854E1B050BF2}" type="presParOf" srcId="{E48D6A37-5889-4BFF-A89E-A1130A2436E9}" destId="{6F4ACEAF-E495-41A6-9DFF-1A3C7F4D029E}" srcOrd="11" destOrd="0" presId="urn:microsoft.com/office/officeart/2005/8/layout/bProcess3"/>
    <dgm:cxn modelId="{456343C1-3B2D-4979-B664-6D1E03CCEF1F}" type="presParOf" srcId="{6F4ACEAF-E495-41A6-9DFF-1A3C7F4D029E}" destId="{CB36BC11-CE22-4B47-AD33-9016114A0C31}" srcOrd="0" destOrd="0" presId="urn:microsoft.com/office/officeart/2005/8/layout/bProcess3"/>
    <dgm:cxn modelId="{19D8DA52-3FD9-40DE-B7F9-4D3945A0D4C1}" type="presParOf" srcId="{E48D6A37-5889-4BFF-A89E-A1130A2436E9}" destId="{9487033F-D778-473C-92BA-F65ABE7EB1BA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B8B3D-BE44-40DA-B11F-D3F0EA60496D}">
      <dsp:nvSpPr>
        <dsp:cNvPr id="0" name=""/>
        <dsp:cNvSpPr/>
      </dsp:nvSpPr>
      <dsp:spPr>
        <a:xfrm>
          <a:off x="2706169" y="488628"/>
          <a:ext cx="3776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6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2884802" y="532306"/>
        <a:ext cx="20413" cy="4082"/>
      </dsp:txXfrm>
    </dsp:sp>
    <dsp:sp modelId="{252B8504-0265-4D00-98C0-90E851687FC6}">
      <dsp:nvSpPr>
        <dsp:cNvPr id="0" name=""/>
        <dsp:cNvSpPr/>
      </dsp:nvSpPr>
      <dsp:spPr>
        <a:xfrm>
          <a:off x="932841" y="1809"/>
          <a:ext cx="1775128" cy="106507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Parathed</a:t>
          </a:r>
          <a:endParaRPr lang="da-DK" sz="1800" kern="1200" dirty="0"/>
        </a:p>
      </dsp:txBody>
      <dsp:txXfrm>
        <a:off x="932841" y="1809"/>
        <a:ext cx="1775128" cy="1065076"/>
      </dsp:txXfrm>
    </dsp:sp>
    <dsp:sp modelId="{63CBF87E-EBD7-4C07-A70C-A133145FC135}">
      <dsp:nvSpPr>
        <dsp:cNvPr id="0" name=""/>
        <dsp:cNvSpPr/>
      </dsp:nvSpPr>
      <dsp:spPr>
        <a:xfrm>
          <a:off x="4889577" y="488628"/>
          <a:ext cx="3776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6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5068209" y="532306"/>
        <a:ext cx="20413" cy="4082"/>
      </dsp:txXfrm>
    </dsp:sp>
    <dsp:sp modelId="{A73D4BE0-F907-4778-B130-7F47C18B3222}">
      <dsp:nvSpPr>
        <dsp:cNvPr id="0" name=""/>
        <dsp:cNvSpPr/>
      </dsp:nvSpPr>
      <dsp:spPr>
        <a:xfrm>
          <a:off x="3116248" y="1809"/>
          <a:ext cx="1775128" cy="1065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Mål</a:t>
          </a:r>
          <a:endParaRPr lang="da-DK" sz="1800" kern="1200" dirty="0"/>
        </a:p>
      </dsp:txBody>
      <dsp:txXfrm>
        <a:off x="3116248" y="1809"/>
        <a:ext cx="1775128" cy="1065076"/>
      </dsp:txXfrm>
    </dsp:sp>
    <dsp:sp modelId="{DB02122B-8C34-4CB6-9FF8-EE46D9EF6F2A}">
      <dsp:nvSpPr>
        <dsp:cNvPr id="0" name=""/>
        <dsp:cNvSpPr/>
      </dsp:nvSpPr>
      <dsp:spPr>
        <a:xfrm>
          <a:off x="1820405" y="1065086"/>
          <a:ext cx="4366814" cy="377679"/>
        </a:xfrm>
        <a:custGeom>
          <a:avLst/>
          <a:gdLst/>
          <a:ahLst/>
          <a:cxnLst/>
          <a:rect l="0" t="0" r="0" b="0"/>
          <a:pathLst>
            <a:path>
              <a:moveTo>
                <a:pt x="4366814" y="0"/>
              </a:moveTo>
              <a:lnTo>
                <a:pt x="4366814" y="205939"/>
              </a:lnTo>
              <a:lnTo>
                <a:pt x="0" y="205939"/>
              </a:lnTo>
              <a:lnTo>
                <a:pt x="0" y="37767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3894166" y="1251884"/>
        <a:ext cx="219292" cy="4082"/>
      </dsp:txXfrm>
    </dsp:sp>
    <dsp:sp modelId="{F5D93B06-119F-4379-920E-EFAA71AB4D80}">
      <dsp:nvSpPr>
        <dsp:cNvPr id="0" name=""/>
        <dsp:cNvSpPr/>
      </dsp:nvSpPr>
      <dsp:spPr>
        <a:xfrm>
          <a:off x="5299656" y="1809"/>
          <a:ext cx="1775128" cy="1065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Idéer og prioritering</a:t>
          </a:r>
          <a:br>
            <a:rPr lang="da-DK" sz="1800" kern="1200" dirty="0" smtClean="0"/>
          </a:br>
          <a:r>
            <a:rPr lang="da-DK" sz="1800" kern="1200" dirty="0" smtClean="0"/>
            <a:t>(budget)</a:t>
          </a:r>
          <a:endParaRPr lang="da-DK" sz="1800" kern="1200" dirty="0"/>
        </a:p>
      </dsp:txBody>
      <dsp:txXfrm>
        <a:off x="5299656" y="1809"/>
        <a:ext cx="1775128" cy="1065076"/>
      </dsp:txXfrm>
    </dsp:sp>
    <dsp:sp modelId="{08B608FD-CABF-4E36-9785-557CCBB89E6D}">
      <dsp:nvSpPr>
        <dsp:cNvPr id="0" name=""/>
        <dsp:cNvSpPr/>
      </dsp:nvSpPr>
      <dsp:spPr>
        <a:xfrm>
          <a:off x="2706169" y="1961984"/>
          <a:ext cx="3776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6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2884802" y="2005663"/>
        <a:ext cx="20413" cy="4082"/>
      </dsp:txXfrm>
    </dsp:sp>
    <dsp:sp modelId="{1DB9E2BC-F08D-45FF-A335-7A20A11E2A8E}">
      <dsp:nvSpPr>
        <dsp:cNvPr id="0" name=""/>
        <dsp:cNvSpPr/>
      </dsp:nvSpPr>
      <dsp:spPr>
        <a:xfrm>
          <a:off x="932841" y="1475166"/>
          <a:ext cx="1775128" cy="1065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Iværksæt udvikling af indhold</a:t>
          </a:r>
          <a:endParaRPr lang="da-DK" sz="1800" kern="1200" dirty="0"/>
        </a:p>
      </dsp:txBody>
      <dsp:txXfrm>
        <a:off x="932841" y="1475166"/>
        <a:ext cx="1775128" cy="1065076"/>
      </dsp:txXfrm>
    </dsp:sp>
    <dsp:sp modelId="{B3920B75-B37E-49DC-BDB7-80B5243AA566}">
      <dsp:nvSpPr>
        <dsp:cNvPr id="0" name=""/>
        <dsp:cNvSpPr/>
      </dsp:nvSpPr>
      <dsp:spPr>
        <a:xfrm>
          <a:off x="4889577" y="1961984"/>
          <a:ext cx="3776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6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5068209" y="2005663"/>
        <a:ext cx="20413" cy="4082"/>
      </dsp:txXfrm>
    </dsp:sp>
    <dsp:sp modelId="{E062A7FD-E2CB-44B0-878D-18C3DA81EBE3}">
      <dsp:nvSpPr>
        <dsp:cNvPr id="0" name=""/>
        <dsp:cNvSpPr/>
      </dsp:nvSpPr>
      <dsp:spPr>
        <a:xfrm>
          <a:off x="3116248" y="1475166"/>
          <a:ext cx="1775128" cy="1065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Markedsføring</a:t>
          </a:r>
          <a:endParaRPr lang="da-DK" sz="1800" kern="1200" dirty="0"/>
        </a:p>
      </dsp:txBody>
      <dsp:txXfrm>
        <a:off x="3116248" y="1475166"/>
        <a:ext cx="1775128" cy="1065076"/>
      </dsp:txXfrm>
    </dsp:sp>
    <dsp:sp modelId="{6F4ACEAF-E495-41A6-9DFF-1A3C7F4D029E}">
      <dsp:nvSpPr>
        <dsp:cNvPr id="0" name=""/>
        <dsp:cNvSpPr/>
      </dsp:nvSpPr>
      <dsp:spPr>
        <a:xfrm>
          <a:off x="1820405" y="2538442"/>
          <a:ext cx="4366814" cy="377679"/>
        </a:xfrm>
        <a:custGeom>
          <a:avLst/>
          <a:gdLst/>
          <a:ahLst/>
          <a:cxnLst/>
          <a:rect l="0" t="0" r="0" b="0"/>
          <a:pathLst>
            <a:path>
              <a:moveTo>
                <a:pt x="4366814" y="0"/>
              </a:moveTo>
              <a:lnTo>
                <a:pt x="4366814" y="205939"/>
              </a:lnTo>
              <a:lnTo>
                <a:pt x="0" y="205939"/>
              </a:lnTo>
              <a:lnTo>
                <a:pt x="0" y="37767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3894166" y="2725241"/>
        <a:ext cx="219292" cy="4082"/>
      </dsp:txXfrm>
    </dsp:sp>
    <dsp:sp modelId="{57691CF4-F4D8-4178-AA35-B49B4A58F374}">
      <dsp:nvSpPr>
        <dsp:cNvPr id="0" name=""/>
        <dsp:cNvSpPr/>
      </dsp:nvSpPr>
      <dsp:spPr>
        <a:xfrm>
          <a:off x="5299656" y="1475166"/>
          <a:ext cx="1775128" cy="1065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Drift</a:t>
          </a:r>
          <a:endParaRPr lang="da-DK" sz="1800" kern="1200" dirty="0"/>
        </a:p>
      </dsp:txBody>
      <dsp:txXfrm>
        <a:off x="5299656" y="1475166"/>
        <a:ext cx="1775128" cy="1065076"/>
      </dsp:txXfrm>
    </dsp:sp>
    <dsp:sp modelId="{9487033F-D778-473C-92BA-F65ABE7EB1BA}">
      <dsp:nvSpPr>
        <dsp:cNvPr id="0" name=""/>
        <dsp:cNvSpPr/>
      </dsp:nvSpPr>
      <dsp:spPr>
        <a:xfrm>
          <a:off x="932841" y="2948522"/>
          <a:ext cx="1775128" cy="1065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Tilpasning</a:t>
          </a:r>
          <a:endParaRPr lang="da-DK" sz="1800" kern="1200" dirty="0"/>
        </a:p>
      </dsp:txBody>
      <dsp:txXfrm>
        <a:off x="932841" y="2948522"/>
        <a:ext cx="1775128" cy="1065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B8B3D-BE44-40DA-B11F-D3F0EA60496D}">
      <dsp:nvSpPr>
        <dsp:cNvPr id="0" name=""/>
        <dsp:cNvSpPr/>
      </dsp:nvSpPr>
      <dsp:spPr>
        <a:xfrm>
          <a:off x="2706169" y="488628"/>
          <a:ext cx="3776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6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2884802" y="532306"/>
        <a:ext cx="20413" cy="4082"/>
      </dsp:txXfrm>
    </dsp:sp>
    <dsp:sp modelId="{252B8504-0265-4D00-98C0-90E851687FC6}">
      <dsp:nvSpPr>
        <dsp:cNvPr id="0" name=""/>
        <dsp:cNvSpPr/>
      </dsp:nvSpPr>
      <dsp:spPr>
        <a:xfrm>
          <a:off x="932841" y="1809"/>
          <a:ext cx="1775128" cy="106507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Parathed</a:t>
          </a:r>
          <a:endParaRPr lang="da-DK" sz="1800" kern="1200" dirty="0"/>
        </a:p>
      </dsp:txBody>
      <dsp:txXfrm>
        <a:off x="932841" y="1809"/>
        <a:ext cx="1775128" cy="1065076"/>
      </dsp:txXfrm>
    </dsp:sp>
    <dsp:sp modelId="{63CBF87E-EBD7-4C07-A70C-A133145FC135}">
      <dsp:nvSpPr>
        <dsp:cNvPr id="0" name=""/>
        <dsp:cNvSpPr/>
      </dsp:nvSpPr>
      <dsp:spPr>
        <a:xfrm>
          <a:off x="4889577" y="488628"/>
          <a:ext cx="3776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6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5068209" y="532306"/>
        <a:ext cx="20413" cy="4082"/>
      </dsp:txXfrm>
    </dsp:sp>
    <dsp:sp modelId="{A73D4BE0-F907-4778-B130-7F47C18B3222}">
      <dsp:nvSpPr>
        <dsp:cNvPr id="0" name=""/>
        <dsp:cNvSpPr/>
      </dsp:nvSpPr>
      <dsp:spPr>
        <a:xfrm>
          <a:off x="3116248" y="1809"/>
          <a:ext cx="1775128" cy="106507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Mål</a:t>
          </a:r>
          <a:endParaRPr lang="da-DK" sz="1800" kern="1200" dirty="0"/>
        </a:p>
      </dsp:txBody>
      <dsp:txXfrm>
        <a:off x="3116248" y="1809"/>
        <a:ext cx="1775128" cy="1065076"/>
      </dsp:txXfrm>
    </dsp:sp>
    <dsp:sp modelId="{DB02122B-8C34-4CB6-9FF8-EE46D9EF6F2A}">
      <dsp:nvSpPr>
        <dsp:cNvPr id="0" name=""/>
        <dsp:cNvSpPr/>
      </dsp:nvSpPr>
      <dsp:spPr>
        <a:xfrm>
          <a:off x="1820405" y="1065086"/>
          <a:ext cx="4366814" cy="377679"/>
        </a:xfrm>
        <a:custGeom>
          <a:avLst/>
          <a:gdLst/>
          <a:ahLst/>
          <a:cxnLst/>
          <a:rect l="0" t="0" r="0" b="0"/>
          <a:pathLst>
            <a:path>
              <a:moveTo>
                <a:pt x="4366814" y="0"/>
              </a:moveTo>
              <a:lnTo>
                <a:pt x="4366814" y="205939"/>
              </a:lnTo>
              <a:lnTo>
                <a:pt x="0" y="205939"/>
              </a:lnTo>
              <a:lnTo>
                <a:pt x="0" y="37767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3894166" y="1251884"/>
        <a:ext cx="219292" cy="4082"/>
      </dsp:txXfrm>
    </dsp:sp>
    <dsp:sp modelId="{F5D93B06-119F-4379-920E-EFAA71AB4D80}">
      <dsp:nvSpPr>
        <dsp:cNvPr id="0" name=""/>
        <dsp:cNvSpPr/>
      </dsp:nvSpPr>
      <dsp:spPr>
        <a:xfrm>
          <a:off x="5299656" y="1809"/>
          <a:ext cx="1775128" cy="1065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Idéer og prioritering</a:t>
          </a:r>
          <a:br>
            <a:rPr lang="da-DK" sz="1800" kern="1200" dirty="0" smtClean="0"/>
          </a:br>
          <a:r>
            <a:rPr lang="da-DK" sz="1800" kern="1200" dirty="0" smtClean="0"/>
            <a:t>(budget)</a:t>
          </a:r>
          <a:endParaRPr lang="da-DK" sz="1800" kern="1200" dirty="0"/>
        </a:p>
      </dsp:txBody>
      <dsp:txXfrm>
        <a:off x="5299656" y="1809"/>
        <a:ext cx="1775128" cy="1065076"/>
      </dsp:txXfrm>
    </dsp:sp>
    <dsp:sp modelId="{08B608FD-CABF-4E36-9785-557CCBB89E6D}">
      <dsp:nvSpPr>
        <dsp:cNvPr id="0" name=""/>
        <dsp:cNvSpPr/>
      </dsp:nvSpPr>
      <dsp:spPr>
        <a:xfrm>
          <a:off x="2706169" y="1961984"/>
          <a:ext cx="3776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6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2884802" y="2005663"/>
        <a:ext cx="20413" cy="4082"/>
      </dsp:txXfrm>
    </dsp:sp>
    <dsp:sp modelId="{1DB9E2BC-F08D-45FF-A335-7A20A11E2A8E}">
      <dsp:nvSpPr>
        <dsp:cNvPr id="0" name=""/>
        <dsp:cNvSpPr/>
      </dsp:nvSpPr>
      <dsp:spPr>
        <a:xfrm>
          <a:off x="932841" y="1475166"/>
          <a:ext cx="1775128" cy="1065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Iværksæt udvikling af indhold</a:t>
          </a:r>
          <a:endParaRPr lang="da-DK" sz="1800" kern="1200" dirty="0"/>
        </a:p>
      </dsp:txBody>
      <dsp:txXfrm>
        <a:off x="932841" y="1475166"/>
        <a:ext cx="1775128" cy="1065076"/>
      </dsp:txXfrm>
    </dsp:sp>
    <dsp:sp modelId="{B3920B75-B37E-49DC-BDB7-80B5243AA566}">
      <dsp:nvSpPr>
        <dsp:cNvPr id="0" name=""/>
        <dsp:cNvSpPr/>
      </dsp:nvSpPr>
      <dsp:spPr>
        <a:xfrm>
          <a:off x="4889577" y="1961984"/>
          <a:ext cx="3776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6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5068209" y="2005663"/>
        <a:ext cx="20413" cy="4082"/>
      </dsp:txXfrm>
    </dsp:sp>
    <dsp:sp modelId="{E062A7FD-E2CB-44B0-878D-18C3DA81EBE3}">
      <dsp:nvSpPr>
        <dsp:cNvPr id="0" name=""/>
        <dsp:cNvSpPr/>
      </dsp:nvSpPr>
      <dsp:spPr>
        <a:xfrm>
          <a:off x="3116248" y="1475166"/>
          <a:ext cx="1775128" cy="1065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Markedsføring</a:t>
          </a:r>
          <a:endParaRPr lang="da-DK" sz="1800" kern="1200" dirty="0"/>
        </a:p>
      </dsp:txBody>
      <dsp:txXfrm>
        <a:off x="3116248" y="1475166"/>
        <a:ext cx="1775128" cy="1065076"/>
      </dsp:txXfrm>
    </dsp:sp>
    <dsp:sp modelId="{6F4ACEAF-E495-41A6-9DFF-1A3C7F4D029E}">
      <dsp:nvSpPr>
        <dsp:cNvPr id="0" name=""/>
        <dsp:cNvSpPr/>
      </dsp:nvSpPr>
      <dsp:spPr>
        <a:xfrm>
          <a:off x="1820405" y="2538442"/>
          <a:ext cx="4366814" cy="377679"/>
        </a:xfrm>
        <a:custGeom>
          <a:avLst/>
          <a:gdLst/>
          <a:ahLst/>
          <a:cxnLst/>
          <a:rect l="0" t="0" r="0" b="0"/>
          <a:pathLst>
            <a:path>
              <a:moveTo>
                <a:pt x="4366814" y="0"/>
              </a:moveTo>
              <a:lnTo>
                <a:pt x="4366814" y="205939"/>
              </a:lnTo>
              <a:lnTo>
                <a:pt x="0" y="205939"/>
              </a:lnTo>
              <a:lnTo>
                <a:pt x="0" y="37767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3894166" y="2725241"/>
        <a:ext cx="219292" cy="4082"/>
      </dsp:txXfrm>
    </dsp:sp>
    <dsp:sp modelId="{57691CF4-F4D8-4178-AA35-B49B4A58F374}">
      <dsp:nvSpPr>
        <dsp:cNvPr id="0" name=""/>
        <dsp:cNvSpPr/>
      </dsp:nvSpPr>
      <dsp:spPr>
        <a:xfrm>
          <a:off x="5299656" y="1475166"/>
          <a:ext cx="1775128" cy="1065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Drift</a:t>
          </a:r>
          <a:endParaRPr lang="da-DK" sz="1800" kern="1200" dirty="0"/>
        </a:p>
      </dsp:txBody>
      <dsp:txXfrm>
        <a:off x="5299656" y="1475166"/>
        <a:ext cx="1775128" cy="1065076"/>
      </dsp:txXfrm>
    </dsp:sp>
    <dsp:sp modelId="{9487033F-D778-473C-92BA-F65ABE7EB1BA}">
      <dsp:nvSpPr>
        <dsp:cNvPr id="0" name=""/>
        <dsp:cNvSpPr/>
      </dsp:nvSpPr>
      <dsp:spPr>
        <a:xfrm>
          <a:off x="932841" y="2948522"/>
          <a:ext cx="1775128" cy="1065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Tilpasning</a:t>
          </a:r>
          <a:endParaRPr lang="da-DK" sz="1800" kern="1200" dirty="0"/>
        </a:p>
      </dsp:txBody>
      <dsp:txXfrm>
        <a:off x="932841" y="2948522"/>
        <a:ext cx="1775128" cy="10650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B8B3D-BE44-40DA-B11F-D3F0EA60496D}">
      <dsp:nvSpPr>
        <dsp:cNvPr id="0" name=""/>
        <dsp:cNvSpPr/>
      </dsp:nvSpPr>
      <dsp:spPr>
        <a:xfrm>
          <a:off x="2706169" y="488628"/>
          <a:ext cx="3776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6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2884802" y="532306"/>
        <a:ext cx="20413" cy="4082"/>
      </dsp:txXfrm>
    </dsp:sp>
    <dsp:sp modelId="{252B8504-0265-4D00-98C0-90E851687FC6}">
      <dsp:nvSpPr>
        <dsp:cNvPr id="0" name=""/>
        <dsp:cNvSpPr/>
      </dsp:nvSpPr>
      <dsp:spPr>
        <a:xfrm>
          <a:off x="932841" y="1809"/>
          <a:ext cx="1775128" cy="106507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Parathed</a:t>
          </a:r>
          <a:endParaRPr lang="da-DK" sz="1800" kern="1200" dirty="0"/>
        </a:p>
      </dsp:txBody>
      <dsp:txXfrm>
        <a:off x="932841" y="1809"/>
        <a:ext cx="1775128" cy="1065076"/>
      </dsp:txXfrm>
    </dsp:sp>
    <dsp:sp modelId="{63CBF87E-EBD7-4C07-A70C-A133145FC135}">
      <dsp:nvSpPr>
        <dsp:cNvPr id="0" name=""/>
        <dsp:cNvSpPr/>
      </dsp:nvSpPr>
      <dsp:spPr>
        <a:xfrm>
          <a:off x="4889577" y="488628"/>
          <a:ext cx="3776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6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5068209" y="532306"/>
        <a:ext cx="20413" cy="4082"/>
      </dsp:txXfrm>
    </dsp:sp>
    <dsp:sp modelId="{A73D4BE0-F907-4778-B130-7F47C18B3222}">
      <dsp:nvSpPr>
        <dsp:cNvPr id="0" name=""/>
        <dsp:cNvSpPr/>
      </dsp:nvSpPr>
      <dsp:spPr>
        <a:xfrm>
          <a:off x="3116248" y="1809"/>
          <a:ext cx="1775128" cy="106507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Mål</a:t>
          </a:r>
          <a:endParaRPr lang="da-DK" sz="1800" kern="1200" dirty="0"/>
        </a:p>
      </dsp:txBody>
      <dsp:txXfrm>
        <a:off x="3116248" y="1809"/>
        <a:ext cx="1775128" cy="1065076"/>
      </dsp:txXfrm>
    </dsp:sp>
    <dsp:sp modelId="{DB02122B-8C34-4CB6-9FF8-EE46D9EF6F2A}">
      <dsp:nvSpPr>
        <dsp:cNvPr id="0" name=""/>
        <dsp:cNvSpPr/>
      </dsp:nvSpPr>
      <dsp:spPr>
        <a:xfrm>
          <a:off x="1820405" y="1065086"/>
          <a:ext cx="4366814" cy="377679"/>
        </a:xfrm>
        <a:custGeom>
          <a:avLst/>
          <a:gdLst/>
          <a:ahLst/>
          <a:cxnLst/>
          <a:rect l="0" t="0" r="0" b="0"/>
          <a:pathLst>
            <a:path>
              <a:moveTo>
                <a:pt x="4366814" y="0"/>
              </a:moveTo>
              <a:lnTo>
                <a:pt x="4366814" y="205939"/>
              </a:lnTo>
              <a:lnTo>
                <a:pt x="0" y="205939"/>
              </a:lnTo>
              <a:lnTo>
                <a:pt x="0" y="37767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3894166" y="1251884"/>
        <a:ext cx="219292" cy="4082"/>
      </dsp:txXfrm>
    </dsp:sp>
    <dsp:sp modelId="{F5D93B06-119F-4379-920E-EFAA71AB4D80}">
      <dsp:nvSpPr>
        <dsp:cNvPr id="0" name=""/>
        <dsp:cNvSpPr/>
      </dsp:nvSpPr>
      <dsp:spPr>
        <a:xfrm>
          <a:off x="5299656" y="1809"/>
          <a:ext cx="1775128" cy="106507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Idéer og prioritering</a:t>
          </a:r>
          <a:br>
            <a:rPr lang="da-DK" sz="1800" kern="1200" dirty="0" smtClean="0"/>
          </a:br>
          <a:r>
            <a:rPr lang="da-DK" sz="1800" kern="1200" dirty="0" smtClean="0"/>
            <a:t>(budget)</a:t>
          </a:r>
          <a:endParaRPr lang="da-DK" sz="1800" kern="1200" dirty="0"/>
        </a:p>
      </dsp:txBody>
      <dsp:txXfrm>
        <a:off x="5299656" y="1809"/>
        <a:ext cx="1775128" cy="1065076"/>
      </dsp:txXfrm>
    </dsp:sp>
    <dsp:sp modelId="{08B608FD-CABF-4E36-9785-557CCBB89E6D}">
      <dsp:nvSpPr>
        <dsp:cNvPr id="0" name=""/>
        <dsp:cNvSpPr/>
      </dsp:nvSpPr>
      <dsp:spPr>
        <a:xfrm>
          <a:off x="2706169" y="1961984"/>
          <a:ext cx="3776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6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2884802" y="2005663"/>
        <a:ext cx="20413" cy="4082"/>
      </dsp:txXfrm>
    </dsp:sp>
    <dsp:sp modelId="{1DB9E2BC-F08D-45FF-A335-7A20A11E2A8E}">
      <dsp:nvSpPr>
        <dsp:cNvPr id="0" name=""/>
        <dsp:cNvSpPr/>
      </dsp:nvSpPr>
      <dsp:spPr>
        <a:xfrm>
          <a:off x="932841" y="1475166"/>
          <a:ext cx="1775128" cy="1065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Iværksæt udvikling af indhold</a:t>
          </a:r>
          <a:endParaRPr lang="da-DK" sz="1800" kern="1200" dirty="0"/>
        </a:p>
      </dsp:txBody>
      <dsp:txXfrm>
        <a:off x="932841" y="1475166"/>
        <a:ext cx="1775128" cy="1065076"/>
      </dsp:txXfrm>
    </dsp:sp>
    <dsp:sp modelId="{B3920B75-B37E-49DC-BDB7-80B5243AA566}">
      <dsp:nvSpPr>
        <dsp:cNvPr id="0" name=""/>
        <dsp:cNvSpPr/>
      </dsp:nvSpPr>
      <dsp:spPr>
        <a:xfrm>
          <a:off x="4889577" y="1961984"/>
          <a:ext cx="3776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6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5068209" y="2005663"/>
        <a:ext cx="20413" cy="4082"/>
      </dsp:txXfrm>
    </dsp:sp>
    <dsp:sp modelId="{E062A7FD-E2CB-44B0-878D-18C3DA81EBE3}">
      <dsp:nvSpPr>
        <dsp:cNvPr id="0" name=""/>
        <dsp:cNvSpPr/>
      </dsp:nvSpPr>
      <dsp:spPr>
        <a:xfrm>
          <a:off x="3116248" y="1475166"/>
          <a:ext cx="1775128" cy="1065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Markedsføring</a:t>
          </a:r>
          <a:endParaRPr lang="da-DK" sz="1800" kern="1200" dirty="0"/>
        </a:p>
      </dsp:txBody>
      <dsp:txXfrm>
        <a:off x="3116248" y="1475166"/>
        <a:ext cx="1775128" cy="1065076"/>
      </dsp:txXfrm>
    </dsp:sp>
    <dsp:sp modelId="{6F4ACEAF-E495-41A6-9DFF-1A3C7F4D029E}">
      <dsp:nvSpPr>
        <dsp:cNvPr id="0" name=""/>
        <dsp:cNvSpPr/>
      </dsp:nvSpPr>
      <dsp:spPr>
        <a:xfrm>
          <a:off x="1820405" y="2538442"/>
          <a:ext cx="4366814" cy="377679"/>
        </a:xfrm>
        <a:custGeom>
          <a:avLst/>
          <a:gdLst/>
          <a:ahLst/>
          <a:cxnLst/>
          <a:rect l="0" t="0" r="0" b="0"/>
          <a:pathLst>
            <a:path>
              <a:moveTo>
                <a:pt x="4366814" y="0"/>
              </a:moveTo>
              <a:lnTo>
                <a:pt x="4366814" y="205939"/>
              </a:lnTo>
              <a:lnTo>
                <a:pt x="0" y="205939"/>
              </a:lnTo>
              <a:lnTo>
                <a:pt x="0" y="37767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3894166" y="2725241"/>
        <a:ext cx="219292" cy="4082"/>
      </dsp:txXfrm>
    </dsp:sp>
    <dsp:sp modelId="{57691CF4-F4D8-4178-AA35-B49B4A58F374}">
      <dsp:nvSpPr>
        <dsp:cNvPr id="0" name=""/>
        <dsp:cNvSpPr/>
      </dsp:nvSpPr>
      <dsp:spPr>
        <a:xfrm>
          <a:off x="5299656" y="1475166"/>
          <a:ext cx="1775128" cy="1065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Drift</a:t>
          </a:r>
          <a:endParaRPr lang="da-DK" sz="1800" kern="1200" dirty="0"/>
        </a:p>
      </dsp:txBody>
      <dsp:txXfrm>
        <a:off x="5299656" y="1475166"/>
        <a:ext cx="1775128" cy="1065076"/>
      </dsp:txXfrm>
    </dsp:sp>
    <dsp:sp modelId="{9487033F-D778-473C-92BA-F65ABE7EB1BA}">
      <dsp:nvSpPr>
        <dsp:cNvPr id="0" name=""/>
        <dsp:cNvSpPr/>
      </dsp:nvSpPr>
      <dsp:spPr>
        <a:xfrm>
          <a:off x="932841" y="2948522"/>
          <a:ext cx="1775128" cy="1065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Tilpasning</a:t>
          </a:r>
          <a:endParaRPr lang="da-DK" sz="1800" kern="1200" dirty="0"/>
        </a:p>
      </dsp:txBody>
      <dsp:txXfrm>
        <a:off x="932841" y="2948522"/>
        <a:ext cx="1775128" cy="10650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B8B3D-BE44-40DA-B11F-D3F0EA60496D}">
      <dsp:nvSpPr>
        <dsp:cNvPr id="0" name=""/>
        <dsp:cNvSpPr/>
      </dsp:nvSpPr>
      <dsp:spPr>
        <a:xfrm>
          <a:off x="2724169" y="488628"/>
          <a:ext cx="3596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561"/>
              </a:moveTo>
              <a:lnTo>
                <a:pt x="196939" y="46561"/>
              </a:lnTo>
              <a:lnTo>
                <a:pt x="196939" y="45720"/>
              </a:lnTo>
              <a:lnTo>
                <a:pt x="3596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2894252" y="532306"/>
        <a:ext cx="19514" cy="4082"/>
      </dsp:txXfrm>
    </dsp:sp>
    <dsp:sp modelId="{252B8504-0265-4D00-98C0-90E851687FC6}">
      <dsp:nvSpPr>
        <dsp:cNvPr id="0" name=""/>
        <dsp:cNvSpPr/>
      </dsp:nvSpPr>
      <dsp:spPr>
        <a:xfrm>
          <a:off x="950841" y="2651"/>
          <a:ext cx="1775128" cy="106507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Parathed</a:t>
          </a:r>
          <a:endParaRPr lang="da-DK" sz="1800" kern="1200" dirty="0"/>
        </a:p>
      </dsp:txBody>
      <dsp:txXfrm>
        <a:off x="950841" y="2651"/>
        <a:ext cx="1775128" cy="1065076"/>
      </dsp:txXfrm>
    </dsp:sp>
    <dsp:sp modelId="{63CBF87E-EBD7-4C07-A70C-A133145FC135}">
      <dsp:nvSpPr>
        <dsp:cNvPr id="0" name=""/>
        <dsp:cNvSpPr/>
      </dsp:nvSpPr>
      <dsp:spPr>
        <a:xfrm>
          <a:off x="4889577" y="488628"/>
          <a:ext cx="3776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6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5068209" y="532306"/>
        <a:ext cx="20413" cy="4082"/>
      </dsp:txXfrm>
    </dsp:sp>
    <dsp:sp modelId="{A73D4BE0-F907-4778-B130-7F47C18B3222}">
      <dsp:nvSpPr>
        <dsp:cNvPr id="0" name=""/>
        <dsp:cNvSpPr/>
      </dsp:nvSpPr>
      <dsp:spPr>
        <a:xfrm>
          <a:off x="3116248" y="1809"/>
          <a:ext cx="1775128" cy="106507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Mål</a:t>
          </a:r>
          <a:endParaRPr lang="da-DK" sz="1800" kern="1200" dirty="0"/>
        </a:p>
      </dsp:txBody>
      <dsp:txXfrm>
        <a:off x="3116248" y="1809"/>
        <a:ext cx="1775128" cy="1065076"/>
      </dsp:txXfrm>
    </dsp:sp>
    <dsp:sp modelId="{DB02122B-8C34-4CB6-9FF8-EE46D9EF6F2A}">
      <dsp:nvSpPr>
        <dsp:cNvPr id="0" name=""/>
        <dsp:cNvSpPr/>
      </dsp:nvSpPr>
      <dsp:spPr>
        <a:xfrm>
          <a:off x="1820405" y="1065086"/>
          <a:ext cx="4366814" cy="377679"/>
        </a:xfrm>
        <a:custGeom>
          <a:avLst/>
          <a:gdLst/>
          <a:ahLst/>
          <a:cxnLst/>
          <a:rect l="0" t="0" r="0" b="0"/>
          <a:pathLst>
            <a:path>
              <a:moveTo>
                <a:pt x="4366814" y="0"/>
              </a:moveTo>
              <a:lnTo>
                <a:pt x="4366814" y="205939"/>
              </a:lnTo>
              <a:lnTo>
                <a:pt x="0" y="205939"/>
              </a:lnTo>
              <a:lnTo>
                <a:pt x="0" y="37767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3894166" y="1251884"/>
        <a:ext cx="219292" cy="4082"/>
      </dsp:txXfrm>
    </dsp:sp>
    <dsp:sp modelId="{F5D93B06-119F-4379-920E-EFAA71AB4D80}">
      <dsp:nvSpPr>
        <dsp:cNvPr id="0" name=""/>
        <dsp:cNvSpPr/>
      </dsp:nvSpPr>
      <dsp:spPr>
        <a:xfrm>
          <a:off x="5299656" y="1809"/>
          <a:ext cx="1775128" cy="106507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Idéer og prioritering</a:t>
          </a:r>
          <a:br>
            <a:rPr lang="da-DK" sz="1800" kern="1200" dirty="0" smtClean="0"/>
          </a:br>
          <a:r>
            <a:rPr lang="da-DK" sz="1800" kern="1200" dirty="0" smtClean="0"/>
            <a:t>(budget)</a:t>
          </a:r>
          <a:endParaRPr lang="da-DK" sz="1800" kern="1200" dirty="0"/>
        </a:p>
      </dsp:txBody>
      <dsp:txXfrm>
        <a:off x="5299656" y="1809"/>
        <a:ext cx="1775128" cy="1065076"/>
      </dsp:txXfrm>
    </dsp:sp>
    <dsp:sp modelId="{08B608FD-CABF-4E36-9785-557CCBB89E6D}">
      <dsp:nvSpPr>
        <dsp:cNvPr id="0" name=""/>
        <dsp:cNvSpPr/>
      </dsp:nvSpPr>
      <dsp:spPr>
        <a:xfrm>
          <a:off x="2706169" y="1961984"/>
          <a:ext cx="3776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6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2884802" y="2005663"/>
        <a:ext cx="20413" cy="4082"/>
      </dsp:txXfrm>
    </dsp:sp>
    <dsp:sp modelId="{1DB9E2BC-F08D-45FF-A335-7A20A11E2A8E}">
      <dsp:nvSpPr>
        <dsp:cNvPr id="0" name=""/>
        <dsp:cNvSpPr/>
      </dsp:nvSpPr>
      <dsp:spPr>
        <a:xfrm>
          <a:off x="932841" y="1475166"/>
          <a:ext cx="1775128" cy="106507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Iværksæt udvikling af indhold</a:t>
          </a:r>
          <a:endParaRPr lang="da-DK" sz="1800" kern="1200" dirty="0"/>
        </a:p>
      </dsp:txBody>
      <dsp:txXfrm>
        <a:off x="932841" y="1475166"/>
        <a:ext cx="1775128" cy="1065076"/>
      </dsp:txXfrm>
    </dsp:sp>
    <dsp:sp modelId="{B3920B75-B37E-49DC-BDB7-80B5243AA566}">
      <dsp:nvSpPr>
        <dsp:cNvPr id="0" name=""/>
        <dsp:cNvSpPr/>
      </dsp:nvSpPr>
      <dsp:spPr>
        <a:xfrm>
          <a:off x="4889577" y="1961984"/>
          <a:ext cx="3776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6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5068209" y="2005663"/>
        <a:ext cx="20413" cy="4082"/>
      </dsp:txXfrm>
    </dsp:sp>
    <dsp:sp modelId="{E062A7FD-E2CB-44B0-878D-18C3DA81EBE3}">
      <dsp:nvSpPr>
        <dsp:cNvPr id="0" name=""/>
        <dsp:cNvSpPr/>
      </dsp:nvSpPr>
      <dsp:spPr>
        <a:xfrm>
          <a:off x="3116248" y="1475166"/>
          <a:ext cx="1775128" cy="106507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Markedsføring</a:t>
          </a:r>
          <a:endParaRPr lang="da-DK" sz="1800" kern="1200" dirty="0"/>
        </a:p>
      </dsp:txBody>
      <dsp:txXfrm>
        <a:off x="3116248" y="1475166"/>
        <a:ext cx="1775128" cy="1065076"/>
      </dsp:txXfrm>
    </dsp:sp>
    <dsp:sp modelId="{6F4ACEAF-E495-41A6-9DFF-1A3C7F4D029E}">
      <dsp:nvSpPr>
        <dsp:cNvPr id="0" name=""/>
        <dsp:cNvSpPr/>
      </dsp:nvSpPr>
      <dsp:spPr>
        <a:xfrm>
          <a:off x="1820405" y="2538442"/>
          <a:ext cx="4366814" cy="377679"/>
        </a:xfrm>
        <a:custGeom>
          <a:avLst/>
          <a:gdLst/>
          <a:ahLst/>
          <a:cxnLst/>
          <a:rect l="0" t="0" r="0" b="0"/>
          <a:pathLst>
            <a:path>
              <a:moveTo>
                <a:pt x="4366814" y="0"/>
              </a:moveTo>
              <a:lnTo>
                <a:pt x="4366814" y="205939"/>
              </a:lnTo>
              <a:lnTo>
                <a:pt x="0" y="205939"/>
              </a:lnTo>
              <a:lnTo>
                <a:pt x="0" y="37767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500" kern="1200"/>
        </a:p>
      </dsp:txBody>
      <dsp:txXfrm>
        <a:off x="3894166" y="2725241"/>
        <a:ext cx="219292" cy="4082"/>
      </dsp:txXfrm>
    </dsp:sp>
    <dsp:sp modelId="{57691CF4-F4D8-4178-AA35-B49B4A58F374}">
      <dsp:nvSpPr>
        <dsp:cNvPr id="0" name=""/>
        <dsp:cNvSpPr/>
      </dsp:nvSpPr>
      <dsp:spPr>
        <a:xfrm>
          <a:off x="5299656" y="1475166"/>
          <a:ext cx="1775128" cy="106507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Drift</a:t>
          </a:r>
          <a:endParaRPr lang="da-DK" sz="1800" kern="1200" dirty="0"/>
        </a:p>
      </dsp:txBody>
      <dsp:txXfrm>
        <a:off x="5299656" y="1475166"/>
        <a:ext cx="1775128" cy="1065076"/>
      </dsp:txXfrm>
    </dsp:sp>
    <dsp:sp modelId="{9487033F-D778-473C-92BA-F65ABE7EB1BA}">
      <dsp:nvSpPr>
        <dsp:cNvPr id="0" name=""/>
        <dsp:cNvSpPr/>
      </dsp:nvSpPr>
      <dsp:spPr>
        <a:xfrm>
          <a:off x="932841" y="2948522"/>
          <a:ext cx="1775128" cy="1065076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Tilpasning</a:t>
          </a:r>
          <a:endParaRPr lang="da-DK" sz="1800" kern="1200" dirty="0"/>
        </a:p>
      </dsp:txBody>
      <dsp:txXfrm>
        <a:off x="932841" y="2948522"/>
        <a:ext cx="1775128" cy="1065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0BD5D-44C8-9045-91C6-B3D6FDD2009B}" type="datetimeFigureOut">
              <a:rPr lang="en-US" smtClean="0"/>
              <a:t>6/8/2018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8178B-D741-A24E-975F-7DB692E920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3277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D709C-3C66-FF43-BD22-C3106C87CB08}" type="datetimeFigureOut">
              <a:rPr lang="en-US" smtClean="0"/>
              <a:t>6/8/2018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A5390-0EF5-074A-A039-740766594F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75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Disciplinerne skal stadig kun koncentrere sig om egen disciplin,</a:t>
            </a:r>
            <a:r>
              <a:rPr lang="da-DK" baseline="0" dirty="0" smtClean="0"/>
              <a:t> men finde ud af, hvad vi kan tilbyde de foreninger som ikke har/ikke ønsker at deltage i konkurrence.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390-0EF5-074A-A039-740766594F6B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3026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390-0EF5-074A-A039-740766594F6B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8770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390-0EF5-074A-A039-740766594F6B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134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390-0EF5-074A-A039-740766594F6B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1031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390-0EF5-074A-A039-740766594F6B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217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7726" y="2199070"/>
            <a:ext cx="6630473" cy="632510"/>
          </a:xfrm>
        </p:spPr>
        <p:txBody>
          <a:bodyPr lIns="0" tIns="0" rIns="0" bIns="0" anchor="t" anchorCtr="0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7725" y="2736403"/>
            <a:ext cx="6630473" cy="12192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760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09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406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9090"/>
            <a:ext cx="6310583" cy="9285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1" name="Picture 10" descr="Log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72" y="603191"/>
            <a:ext cx="1486728" cy="283727"/>
          </a:xfrm>
          <a:prstGeom prst="rect">
            <a:avLst/>
          </a:prstGeom>
        </p:spPr>
      </p:pic>
      <p:sp>
        <p:nvSpPr>
          <p:cNvPr id="8" name="Tekstfelt 7"/>
          <p:cNvSpPr txBox="1"/>
          <p:nvPr userDrawn="1"/>
        </p:nvSpPr>
        <p:spPr>
          <a:xfrm>
            <a:off x="8121535" y="6309360"/>
            <a:ext cx="565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564C65F-9022-4D86-A47D-E80F953C8A36}" type="slidenum">
              <a:rPr lang="da-DK" sz="12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‹nr.›</a:t>
            </a:fld>
            <a:endParaRPr lang="da-DK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8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ymtranet.dk/referate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xmlns="" id="{872BB92D-EA51-456A-8123-D25C5AEE2E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870" r="287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xmlns="" id="{0961BC61-60F2-4CAE-9883-35A0B89BA9A0}"/>
              </a:ext>
            </a:extLst>
          </p:cNvPr>
          <p:cNvSpPr txBox="1">
            <a:spLocks/>
          </p:cNvSpPr>
          <p:nvPr/>
        </p:nvSpPr>
        <p:spPr>
          <a:xfrm>
            <a:off x="1444549" y="1665685"/>
            <a:ext cx="6630473" cy="63251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da-DK" dirty="0" smtClean="0"/>
              <a:t>Trænings-startpakke i vores disciplin</a:t>
            </a:r>
            <a:endParaRPr lang="da-DK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xmlns="" id="{79777048-F984-431C-98E9-0065D0B91CBC}"/>
              </a:ext>
            </a:extLst>
          </p:cNvPr>
          <p:cNvSpPr txBox="1">
            <a:spLocks/>
          </p:cNvSpPr>
          <p:nvPr/>
        </p:nvSpPr>
        <p:spPr>
          <a:xfrm>
            <a:off x="1444549" y="2127458"/>
            <a:ext cx="6630473" cy="12192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000000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0000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000000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0000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rgbClr val="000000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 smtClean="0"/>
              <a:t>Hvorfor, hvad og hvordan?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8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9090"/>
            <a:ext cx="6679096" cy="928547"/>
          </a:xfrm>
        </p:spPr>
        <p:txBody>
          <a:bodyPr>
            <a:normAutofit/>
          </a:bodyPr>
          <a:lstStyle/>
          <a:p>
            <a:r>
              <a:rPr lang="da-DK" dirty="0" err="1"/>
              <a:t>Next</a:t>
            </a:r>
            <a:r>
              <a:rPr lang="da-DK" dirty="0"/>
              <a:t> step</a:t>
            </a:r>
            <a:br>
              <a:rPr lang="da-DK" dirty="0"/>
            </a:br>
            <a:r>
              <a:rPr lang="da-DK" sz="1600" b="0" i="1" dirty="0"/>
              <a:t>… i processen frem mod en </a:t>
            </a:r>
            <a:r>
              <a:rPr lang="da-DK" sz="1600" b="0" i="1" dirty="0" smtClean="0"/>
              <a:t>trænings-startpakke er fastlæggelse af indhold og budget</a:t>
            </a:r>
            <a:endParaRPr lang="da-DK" sz="1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54765" y="1566723"/>
            <a:ext cx="7822096" cy="4118459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Vi er parate!	     </a:t>
            </a:r>
            <a:r>
              <a:rPr lang="da-DK" sz="1400" dirty="0" smtClean="0"/>
              <a:t>Vi kender vores mål.          Hvad skal vores pakke indeholde?</a:t>
            </a:r>
          </a:p>
          <a:p>
            <a:endParaRPr lang="da-DK" dirty="0"/>
          </a:p>
        </p:txBody>
      </p:sp>
      <p:graphicFrame>
        <p:nvGraphicFramePr>
          <p:cNvPr id="7" name="Pladsholder til ind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337836"/>
              </p:ext>
            </p:extLst>
          </p:nvPr>
        </p:nvGraphicFramePr>
        <p:xfrm>
          <a:off x="-96078" y="1967947"/>
          <a:ext cx="8007626" cy="4015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66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9090"/>
            <a:ext cx="7316815" cy="928547"/>
          </a:xfrm>
        </p:spPr>
        <p:txBody>
          <a:bodyPr>
            <a:normAutofit fontScale="90000"/>
          </a:bodyPr>
          <a:lstStyle/>
          <a:p>
            <a:r>
              <a:rPr lang="da-DK" dirty="0"/>
              <a:t>Startpakkeindhold</a:t>
            </a:r>
            <a:br>
              <a:rPr lang="da-DK" dirty="0"/>
            </a:br>
            <a:r>
              <a:rPr lang="da-DK" sz="1800" b="0" i="1" dirty="0"/>
              <a:t>I samarbejde med Espen og Betina fra kontoret fastlægges indholdet i vores trænings-startpakke ved brug af denne skabelon og budget udformes</a:t>
            </a:r>
            <a:r>
              <a:rPr lang="da-DK" sz="1800" b="0" i="1" dirty="0" smtClean="0"/>
              <a:t>.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9985" y="1600200"/>
            <a:ext cx="6404030" cy="45259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Oval billedforklaring 2"/>
          <p:cNvSpPr/>
          <p:nvPr/>
        </p:nvSpPr>
        <p:spPr>
          <a:xfrm>
            <a:off x="7185991" y="1182757"/>
            <a:ext cx="1878496" cy="874643"/>
          </a:xfrm>
          <a:prstGeom prst="wedgeEllipseCallout">
            <a:avLst>
              <a:gd name="adj1" fmla="val -44642"/>
              <a:gd name="adj2" fmla="val 80682"/>
            </a:avLst>
          </a:prstGeom>
          <a:solidFill>
            <a:srgbClr val="EC1B2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>
                <a:solidFill>
                  <a:schemeClr val="bg1"/>
                </a:solidFill>
              </a:rPr>
              <a:t>Hvem skal involveres i udvikling og drift</a:t>
            </a:r>
            <a:r>
              <a:rPr lang="da-DK" sz="1200" dirty="0" smtClean="0">
                <a:solidFill>
                  <a:schemeClr val="bg1"/>
                </a:solidFill>
              </a:rPr>
              <a:t>?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5" name="Oval billedforklaring 4"/>
          <p:cNvSpPr/>
          <p:nvPr/>
        </p:nvSpPr>
        <p:spPr>
          <a:xfrm>
            <a:off x="7086601" y="4347059"/>
            <a:ext cx="2057400" cy="1626359"/>
          </a:xfrm>
          <a:prstGeom prst="wedgeEllipseCallout">
            <a:avLst>
              <a:gd name="adj1" fmla="val -58131"/>
              <a:gd name="adj2" fmla="val -50282"/>
            </a:avLst>
          </a:prstGeom>
          <a:solidFill>
            <a:srgbClr val="EC1B2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200" dirty="0">
                <a:solidFill>
                  <a:schemeClr val="bg1"/>
                </a:solidFill>
              </a:rPr>
              <a:t>Hvordan skal vores startpakke hænge sammen med vores andre tilbud (</a:t>
            </a:r>
            <a:r>
              <a:rPr lang="da-DK" sz="1200" dirty="0" err="1" smtClean="0">
                <a:solidFill>
                  <a:schemeClr val="bg1"/>
                </a:solidFill>
              </a:rPr>
              <a:t>udd</a:t>
            </a:r>
            <a:r>
              <a:rPr lang="da-DK" sz="1200" dirty="0" smtClean="0">
                <a:solidFill>
                  <a:schemeClr val="bg1"/>
                </a:solidFill>
              </a:rPr>
              <a:t>./ kurser/konkurrence/camp</a:t>
            </a:r>
            <a:r>
              <a:rPr lang="da-DK" sz="1200" dirty="0">
                <a:solidFill>
                  <a:schemeClr val="bg1"/>
                </a:solidFill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11359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Next</a:t>
            </a:r>
            <a:r>
              <a:rPr lang="da-DK" dirty="0" smtClean="0"/>
              <a:t> step</a:t>
            </a:r>
            <a:br>
              <a:rPr lang="da-DK" dirty="0" smtClean="0"/>
            </a:br>
            <a:r>
              <a:rPr lang="da-DK" sz="1600" b="0" i="1" dirty="0"/>
              <a:t>I</a:t>
            </a:r>
            <a:r>
              <a:rPr lang="da-DK" sz="1600" b="0" i="1" dirty="0" smtClean="0"/>
              <a:t> samarbejde med Espen og Betina fra kontoret iværksættes udvikling, markedsføring og drift – og løbende tilpasninger.</a:t>
            </a:r>
            <a:endParaRPr lang="da-DK" i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54765" y="1461326"/>
            <a:ext cx="7484165" cy="4118459"/>
          </a:xfrm>
        </p:spPr>
        <p:txBody>
          <a:bodyPr/>
          <a:lstStyle/>
          <a:p>
            <a:pPr marL="0" indent="0" algn="r">
              <a:buNone/>
            </a:pPr>
            <a:r>
              <a:rPr lang="da-DK" sz="1400" dirty="0" smtClean="0"/>
              <a:t>Vi ved hvad vores pakke skal indeholde</a:t>
            </a:r>
          </a:p>
          <a:p>
            <a:pPr marL="0" indent="0">
              <a:buNone/>
            </a:pPr>
            <a:r>
              <a:rPr lang="da-DK" sz="1400" dirty="0"/>
              <a:t>Vi er parate!	     </a:t>
            </a:r>
            <a:r>
              <a:rPr lang="da-DK" sz="1400" dirty="0" smtClean="0"/>
              <a:t>             Vi </a:t>
            </a:r>
            <a:r>
              <a:rPr lang="da-DK" sz="1400" dirty="0"/>
              <a:t>kender vores mål</a:t>
            </a:r>
            <a:r>
              <a:rPr lang="da-DK" sz="1400" dirty="0" smtClean="0"/>
              <a:t>.         </a:t>
            </a:r>
            <a:r>
              <a:rPr lang="da-DK" sz="1400" dirty="0"/>
              <a:t>o</a:t>
            </a:r>
            <a:r>
              <a:rPr lang="da-DK" sz="1400" dirty="0" smtClean="0"/>
              <a:t>g har aftalt budget med kontoret.</a:t>
            </a:r>
            <a:endParaRPr lang="da-DK" sz="1400" dirty="0"/>
          </a:p>
        </p:txBody>
      </p:sp>
      <p:graphicFrame>
        <p:nvGraphicFramePr>
          <p:cNvPr id="7" name="Pladsholder til ind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775987"/>
              </p:ext>
            </p:extLst>
          </p:nvPr>
        </p:nvGraphicFramePr>
        <p:xfrm>
          <a:off x="-96078" y="1967947"/>
          <a:ext cx="8007626" cy="4015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kstfelt 3"/>
          <p:cNvSpPr txBox="1"/>
          <p:nvPr/>
        </p:nvSpPr>
        <p:spPr>
          <a:xfrm>
            <a:off x="759960" y="3366666"/>
            <a:ext cx="4974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samarbejde med kontoret  </a:t>
            </a:r>
            <a:endParaRPr lang="da-DK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Lige pilforbindelse 5"/>
          <p:cNvCxnSpPr/>
          <p:nvPr/>
        </p:nvCxnSpPr>
        <p:spPr>
          <a:xfrm>
            <a:off x="3419061" y="3528391"/>
            <a:ext cx="21468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3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 </a:t>
            </a:r>
            <a:r>
              <a:rPr lang="da-DK" dirty="0"/>
              <a:t>vil gøre flere af vores foreninger aktive i vores </a:t>
            </a:r>
            <a:r>
              <a:rPr lang="da-DK" dirty="0" smtClean="0"/>
              <a:t>tilbud </a:t>
            </a:r>
            <a:r>
              <a:rPr lang="da-DK" b="0" dirty="0" smtClean="0"/>
              <a:t>(strategisk mål i DIF-aftale)</a:t>
            </a:r>
            <a:endParaRPr lang="da-DK" b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56914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Vores gymnastik-discipliner er basis for al aktivitet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4294967295"/>
          </p:nvPr>
        </p:nvSpPr>
        <p:spPr>
          <a:xfrm>
            <a:off x="1261389" y="6356350"/>
            <a:ext cx="4758411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294967295"/>
          </p:nvPr>
        </p:nvSpPr>
        <p:spPr>
          <a:xfrm>
            <a:off x="6542016" y="6356350"/>
            <a:ext cx="1454721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8" name="Ellipse 7"/>
          <p:cNvSpPr/>
          <p:nvPr/>
        </p:nvSpPr>
        <p:spPr>
          <a:xfrm>
            <a:off x="5301152" y="2234275"/>
            <a:ext cx="3469741" cy="3290933"/>
          </a:xfrm>
          <a:prstGeom prst="ellipse">
            <a:avLst/>
          </a:prstGeom>
          <a:solidFill>
            <a:srgbClr val="EC1B2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Ellipse 6"/>
          <p:cNvSpPr/>
          <p:nvPr/>
        </p:nvSpPr>
        <p:spPr>
          <a:xfrm>
            <a:off x="6148302" y="3099538"/>
            <a:ext cx="1684313" cy="1644608"/>
          </a:xfrm>
          <a:prstGeom prst="ellipse">
            <a:avLst/>
          </a:prstGeom>
          <a:solidFill>
            <a:srgbClr val="99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Ellipse 9"/>
          <p:cNvSpPr/>
          <p:nvPr/>
        </p:nvSpPr>
        <p:spPr>
          <a:xfrm>
            <a:off x="6912240" y="3813200"/>
            <a:ext cx="203704" cy="217284"/>
          </a:xfrm>
          <a:prstGeom prst="ellipse">
            <a:avLst/>
          </a:prstGeom>
          <a:solidFill>
            <a:srgbClr val="F89728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3" name="Lige forbindelse 22"/>
          <p:cNvCxnSpPr/>
          <p:nvPr/>
        </p:nvCxnSpPr>
        <p:spPr>
          <a:xfrm>
            <a:off x="7036024" y="2258413"/>
            <a:ext cx="0" cy="3290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/>
          <p:cNvCxnSpPr/>
          <p:nvPr/>
        </p:nvCxnSpPr>
        <p:spPr>
          <a:xfrm flipH="1" flipV="1">
            <a:off x="6395801" y="2338665"/>
            <a:ext cx="631980" cy="1585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/>
          <p:cNvCxnSpPr>
            <a:endCxn id="8" idx="2"/>
          </p:cNvCxnSpPr>
          <p:nvPr/>
        </p:nvCxnSpPr>
        <p:spPr>
          <a:xfrm flipH="1" flipV="1">
            <a:off x="5301152" y="3879742"/>
            <a:ext cx="1734872" cy="552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Lige forbindelse 33"/>
          <p:cNvCxnSpPr/>
          <p:nvPr/>
        </p:nvCxnSpPr>
        <p:spPr>
          <a:xfrm>
            <a:off x="6007289" y="2566018"/>
            <a:ext cx="1002272" cy="13378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Lige forbindelse 36"/>
          <p:cNvCxnSpPr/>
          <p:nvPr/>
        </p:nvCxnSpPr>
        <p:spPr>
          <a:xfrm flipH="1">
            <a:off x="6722160" y="3928860"/>
            <a:ext cx="278668" cy="15837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Ellipse 41"/>
          <p:cNvSpPr/>
          <p:nvPr/>
        </p:nvSpPr>
        <p:spPr>
          <a:xfrm>
            <a:off x="71545" y="2454310"/>
            <a:ext cx="1068309" cy="1032095"/>
          </a:xfrm>
          <a:prstGeom prst="ellipse">
            <a:avLst/>
          </a:prstGeom>
          <a:solidFill>
            <a:srgbClr val="99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Ellipse 42"/>
          <p:cNvSpPr/>
          <p:nvPr/>
        </p:nvSpPr>
        <p:spPr>
          <a:xfrm>
            <a:off x="486590" y="2902026"/>
            <a:ext cx="238219" cy="215591"/>
          </a:xfrm>
          <a:prstGeom prst="ellipse">
            <a:avLst/>
          </a:prstGeom>
          <a:solidFill>
            <a:srgbClr val="F89728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6" name="Lige forbindelse 45"/>
          <p:cNvCxnSpPr/>
          <p:nvPr/>
        </p:nvCxnSpPr>
        <p:spPr>
          <a:xfrm>
            <a:off x="585743" y="2458894"/>
            <a:ext cx="0" cy="10320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Lige forbindelse 47"/>
          <p:cNvCxnSpPr>
            <a:stCxn id="8" idx="3"/>
          </p:cNvCxnSpPr>
          <p:nvPr/>
        </p:nvCxnSpPr>
        <p:spPr>
          <a:xfrm flipV="1">
            <a:off x="5809284" y="3935014"/>
            <a:ext cx="1191544" cy="11082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Lige forbindelse 51"/>
          <p:cNvCxnSpPr/>
          <p:nvPr/>
        </p:nvCxnSpPr>
        <p:spPr>
          <a:xfrm flipH="1" flipV="1">
            <a:off x="198686" y="2621743"/>
            <a:ext cx="377705" cy="3531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Lige forbindelse 53"/>
          <p:cNvCxnSpPr>
            <a:stCxn id="43" idx="7"/>
            <a:endCxn id="43" idx="7"/>
          </p:cNvCxnSpPr>
          <p:nvPr/>
        </p:nvCxnSpPr>
        <p:spPr>
          <a:xfrm>
            <a:off x="689923" y="2933599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Lige forbindelse 55"/>
          <p:cNvCxnSpPr>
            <a:endCxn id="42" idx="2"/>
          </p:cNvCxnSpPr>
          <p:nvPr/>
        </p:nvCxnSpPr>
        <p:spPr>
          <a:xfrm flipH="1">
            <a:off x="71545" y="2970357"/>
            <a:ext cx="500381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Lige forbindelse 58"/>
          <p:cNvCxnSpPr>
            <a:endCxn id="42" idx="3"/>
          </p:cNvCxnSpPr>
          <p:nvPr/>
        </p:nvCxnSpPr>
        <p:spPr>
          <a:xfrm flipH="1">
            <a:off x="227995" y="2996429"/>
            <a:ext cx="351347" cy="3388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Lige forbindelse 62"/>
          <p:cNvCxnSpPr/>
          <p:nvPr/>
        </p:nvCxnSpPr>
        <p:spPr>
          <a:xfrm flipV="1">
            <a:off x="173181" y="2999546"/>
            <a:ext cx="372219" cy="2093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Højrepil 63"/>
          <p:cNvSpPr/>
          <p:nvPr/>
        </p:nvSpPr>
        <p:spPr>
          <a:xfrm>
            <a:off x="4596233" y="3625604"/>
            <a:ext cx="663031" cy="413043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1" name="Tekstfelt 70"/>
          <p:cNvSpPr txBox="1"/>
          <p:nvPr/>
        </p:nvSpPr>
        <p:spPr>
          <a:xfrm>
            <a:off x="0" y="2109287"/>
            <a:ext cx="21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Konkurrencer, opvisninger mm.</a:t>
            </a:r>
          </a:p>
          <a:p>
            <a:r>
              <a:rPr lang="da-DK" sz="1000" dirty="0" smtClean="0"/>
              <a:t>(ca. 15.000 medlemmer)</a:t>
            </a:r>
            <a:endParaRPr lang="da-DK" sz="1000" dirty="0"/>
          </a:p>
        </p:txBody>
      </p:sp>
      <p:sp>
        <p:nvSpPr>
          <p:cNvPr id="74" name="Tekstfelt 73"/>
          <p:cNvSpPr txBox="1"/>
          <p:nvPr/>
        </p:nvSpPr>
        <p:spPr>
          <a:xfrm>
            <a:off x="1763583" y="1907473"/>
            <a:ext cx="194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2016</a:t>
            </a:r>
            <a:endParaRPr lang="da-DK" b="1" dirty="0"/>
          </a:p>
        </p:txBody>
      </p:sp>
      <p:sp>
        <p:nvSpPr>
          <p:cNvPr id="75" name="Tekstfelt 74"/>
          <p:cNvSpPr txBox="1"/>
          <p:nvPr/>
        </p:nvSpPr>
        <p:spPr>
          <a:xfrm>
            <a:off x="5434469" y="1899620"/>
            <a:ext cx="162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2021</a:t>
            </a:r>
            <a:endParaRPr lang="da-DK" b="1" dirty="0"/>
          </a:p>
        </p:txBody>
      </p:sp>
      <p:sp>
        <p:nvSpPr>
          <p:cNvPr id="32" name="Ellipse 31"/>
          <p:cNvSpPr/>
          <p:nvPr/>
        </p:nvSpPr>
        <p:spPr>
          <a:xfrm>
            <a:off x="1005744" y="2264030"/>
            <a:ext cx="3469741" cy="3290933"/>
          </a:xfrm>
          <a:prstGeom prst="ellipse">
            <a:avLst/>
          </a:prstGeom>
          <a:solidFill>
            <a:srgbClr val="EC1B2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3" name="Tekstfelt 72"/>
          <p:cNvSpPr txBox="1"/>
          <p:nvPr/>
        </p:nvSpPr>
        <p:spPr>
          <a:xfrm>
            <a:off x="1835515" y="3832125"/>
            <a:ext cx="1797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>
                <a:solidFill>
                  <a:schemeClr val="bg1"/>
                </a:solidFill>
              </a:rPr>
              <a:t>Ikke-konkurrenceaktiviteter</a:t>
            </a:r>
          </a:p>
          <a:p>
            <a:r>
              <a:rPr lang="da-DK" sz="1000" dirty="0" smtClean="0">
                <a:solidFill>
                  <a:schemeClr val="bg1"/>
                </a:solidFill>
              </a:rPr>
              <a:t>(ca. 190.000 medlemmer)</a:t>
            </a:r>
            <a:endParaRPr lang="da-DK" sz="1000" dirty="0">
              <a:solidFill>
                <a:schemeClr val="bg1"/>
              </a:solidFill>
            </a:endParaRPr>
          </a:p>
        </p:txBody>
      </p:sp>
      <p:cxnSp>
        <p:nvCxnSpPr>
          <p:cNvPr id="18" name="Lige pilforbindelse 17"/>
          <p:cNvCxnSpPr/>
          <p:nvPr/>
        </p:nvCxnSpPr>
        <p:spPr>
          <a:xfrm flipV="1">
            <a:off x="133738" y="2996429"/>
            <a:ext cx="537517" cy="21895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kstfelt 44"/>
          <p:cNvSpPr txBox="1"/>
          <p:nvPr/>
        </p:nvSpPr>
        <p:spPr>
          <a:xfrm>
            <a:off x="-7366" y="5157145"/>
            <a:ext cx="1797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Elite/landshold</a:t>
            </a:r>
          </a:p>
          <a:p>
            <a:r>
              <a:rPr lang="da-DK" sz="1000" dirty="0" smtClean="0"/>
              <a:t>(ca. 200 medlemmer)</a:t>
            </a:r>
            <a:endParaRPr lang="da-DK" sz="1000" dirty="0"/>
          </a:p>
        </p:txBody>
      </p:sp>
      <p:sp>
        <p:nvSpPr>
          <p:cNvPr id="33" name="Tekstfelt 32"/>
          <p:cNvSpPr txBox="1"/>
          <p:nvPr/>
        </p:nvSpPr>
        <p:spPr>
          <a:xfrm>
            <a:off x="5673750" y="5606513"/>
            <a:ext cx="2765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GymDanmarks DNA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16147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Formål og mål med trænings-startpakker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da-DK" b="1" dirty="0" smtClean="0"/>
              <a:t>Formål</a:t>
            </a:r>
            <a:endParaRPr lang="da-DK" dirty="0" smtClean="0"/>
          </a:p>
          <a:p>
            <a:pPr marL="0" lvl="0" indent="0">
              <a:buNone/>
            </a:pPr>
            <a:r>
              <a:rPr lang="da-DK" dirty="0" smtClean="0"/>
              <a:t>Vi vil hjælpe foreninger </a:t>
            </a:r>
            <a:r>
              <a:rPr lang="da-DK" dirty="0"/>
              <a:t>i gang med </a:t>
            </a:r>
            <a:r>
              <a:rPr lang="da-DK" dirty="0" smtClean="0"/>
              <a:t>kvalificeret </a:t>
            </a:r>
            <a:r>
              <a:rPr lang="da-DK" b="1" i="1" dirty="0"/>
              <a:t>træning</a:t>
            </a:r>
            <a:r>
              <a:rPr lang="da-DK" dirty="0"/>
              <a:t> inden for en given </a:t>
            </a:r>
            <a:r>
              <a:rPr lang="da-DK" dirty="0" smtClean="0"/>
              <a:t>disciplin og således udbrede forbundets discipliner (som træningsaktivitet) til medlemsforeninger.</a:t>
            </a:r>
          </a:p>
          <a:p>
            <a:pPr marL="0" lvl="0" indent="0">
              <a:buNone/>
            </a:pPr>
            <a:endParaRPr lang="da-DK" dirty="0"/>
          </a:p>
          <a:p>
            <a:pPr marL="0" lvl="0" indent="0">
              <a:buNone/>
            </a:pPr>
            <a:r>
              <a:rPr lang="da-DK" b="1" dirty="0" smtClean="0"/>
              <a:t>Mål</a:t>
            </a:r>
          </a:p>
          <a:p>
            <a:pPr marL="0" lvl="0" indent="0">
              <a:buNone/>
            </a:pPr>
            <a:r>
              <a:rPr lang="da-DK" dirty="0" smtClean="0"/>
              <a:t>Udvikle og implementere trænings-startpakker, der hjælper lokale foreningstrænere i gang med </a:t>
            </a:r>
            <a:r>
              <a:rPr lang="da-DK" b="1" i="1" dirty="0" smtClean="0"/>
              <a:t>træning</a:t>
            </a:r>
            <a:r>
              <a:rPr lang="da-DK" dirty="0" smtClean="0"/>
              <a:t> af begyndere inden for en given disciplin.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23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Arbejdsgruppe på tværs af udvalg</a:t>
            </a:r>
            <a:br>
              <a:rPr lang="da-DK" dirty="0" smtClean="0"/>
            </a:br>
            <a:r>
              <a:rPr lang="da-DK" sz="1600" b="0" i="1" dirty="0" smtClean="0"/>
              <a:t>Gruppen blev etableret i januar 2018.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da-DK" dirty="0" smtClean="0"/>
              <a:t>Min. to repræsentanter fra hver disciplin.</a:t>
            </a:r>
          </a:p>
          <a:p>
            <a:pPr marL="0" lvl="0" indent="0">
              <a:buNone/>
            </a:pPr>
            <a:r>
              <a:rPr lang="da-DK" sz="2000" dirty="0" smtClean="0"/>
              <a:t>Heraf min. en person fra en forening, der har erfaring med opstart af disciplinen.</a:t>
            </a:r>
          </a:p>
          <a:p>
            <a:pPr marL="1257300" lvl="3" indent="0">
              <a:buNone/>
            </a:pPr>
            <a:r>
              <a:rPr lang="da-DK" sz="1400" dirty="0" smtClean="0"/>
              <a:t>Gymnastik for Alle</a:t>
            </a:r>
          </a:p>
          <a:p>
            <a:pPr marL="1257300" lvl="3" indent="0">
              <a:buNone/>
            </a:pPr>
            <a:r>
              <a:rPr lang="da-DK" sz="1400" dirty="0" smtClean="0"/>
              <a:t>Idrætsgymnastik</a:t>
            </a:r>
          </a:p>
          <a:p>
            <a:pPr marL="1257300" lvl="3" indent="0">
              <a:buNone/>
            </a:pPr>
            <a:r>
              <a:rPr lang="da-DK" sz="1400" dirty="0" smtClean="0"/>
              <a:t>Rope Skipping</a:t>
            </a:r>
          </a:p>
          <a:p>
            <a:pPr marL="1257300" lvl="3" indent="0">
              <a:buNone/>
            </a:pPr>
            <a:r>
              <a:rPr lang="da-DK" sz="1400" dirty="0" smtClean="0"/>
              <a:t>Rytmisk gymnastik</a:t>
            </a:r>
          </a:p>
          <a:p>
            <a:pPr marL="1257300" lvl="3" indent="0">
              <a:buNone/>
            </a:pPr>
            <a:r>
              <a:rPr lang="da-DK" sz="1400" dirty="0" smtClean="0"/>
              <a:t>Sports Acrobatik</a:t>
            </a:r>
          </a:p>
          <a:p>
            <a:pPr marL="1257300" lvl="3" indent="0">
              <a:buNone/>
            </a:pPr>
            <a:r>
              <a:rPr lang="da-DK" sz="1400" dirty="0" smtClean="0"/>
              <a:t>TeamGym</a:t>
            </a:r>
          </a:p>
          <a:p>
            <a:pPr marL="1257300" lvl="3" indent="0">
              <a:buNone/>
            </a:pPr>
            <a:r>
              <a:rPr lang="da-DK" sz="1400" dirty="0" smtClean="0"/>
              <a:t>Trampolin</a:t>
            </a:r>
          </a:p>
          <a:p>
            <a:pPr marL="1257300" lvl="3" indent="0">
              <a:buNone/>
            </a:pPr>
            <a:r>
              <a:rPr lang="da-DK" sz="1400" dirty="0" smtClean="0"/>
              <a:t>Tumbling</a:t>
            </a:r>
          </a:p>
          <a:p>
            <a:pPr marL="0" lvl="0" indent="0">
              <a:buNone/>
            </a:pPr>
            <a:r>
              <a:rPr lang="da-DK" sz="2000" dirty="0" smtClean="0"/>
              <a:t>Fra kontoret: Espen og Betina.</a:t>
            </a:r>
          </a:p>
          <a:p>
            <a:pPr marL="0" lvl="0" indent="0">
              <a:buNone/>
            </a:pPr>
            <a:endParaRPr lang="da-DK" dirty="0" smtClean="0"/>
          </a:p>
          <a:p>
            <a:pPr marL="0" lvl="0" indent="0">
              <a:buNone/>
            </a:pPr>
            <a:r>
              <a:rPr lang="da-DK" dirty="0" smtClean="0"/>
              <a:t>Gruppen møde 2-3 gang om året.</a:t>
            </a:r>
          </a:p>
          <a:p>
            <a:pPr marL="0" lvl="0" indent="0">
              <a:buNone/>
            </a:pPr>
            <a:r>
              <a:rPr lang="da-DK" dirty="0" smtClean="0"/>
              <a:t>Find mødereferater på </a:t>
            </a:r>
            <a:r>
              <a:rPr lang="da-DK" dirty="0" smtClean="0">
                <a:hlinkClick r:id="rId2"/>
              </a:rPr>
              <a:t>www.gymtranet.dk/referater</a:t>
            </a:r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35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Spørgsmål til debat</a:t>
            </a:r>
            <a:br>
              <a:rPr lang="da-DK" dirty="0" smtClean="0"/>
            </a:br>
            <a:r>
              <a:rPr lang="da-DK" sz="1600" b="0" i="1" dirty="0" smtClean="0"/>
              <a:t>… til brug for en afklarende debat i udvalget.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da-DK" dirty="0" smtClean="0"/>
              <a:t>• Hvilke </a:t>
            </a:r>
            <a:r>
              <a:rPr lang="da-DK" dirty="0"/>
              <a:t>muligheder ser vi med en trænings-startpakke i vores disciplin?</a:t>
            </a:r>
          </a:p>
          <a:p>
            <a:pPr marL="0" lvl="0" indent="0">
              <a:buNone/>
            </a:pPr>
            <a:endParaRPr lang="da-DK" dirty="0"/>
          </a:p>
          <a:p>
            <a:pPr marL="0" lvl="0" indent="0">
              <a:buNone/>
            </a:pPr>
            <a:r>
              <a:rPr lang="da-DK" dirty="0" smtClean="0"/>
              <a:t>• Hvorfor </a:t>
            </a:r>
            <a:r>
              <a:rPr lang="da-DK" dirty="0"/>
              <a:t>er det sjovt at træne netop vores disciplin?</a:t>
            </a:r>
          </a:p>
          <a:p>
            <a:pPr marL="0" lvl="0" indent="0">
              <a:buNone/>
            </a:pPr>
            <a:endParaRPr lang="da-DK" dirty="0"/>
          </a:p>
          <a:p>
            <a:pPr marL="0" lvl="0" indent="0">
              <a:buNone/>
            </a:pPr>
            <a:r>
              <a:rPr lang="da-DK" dirty="0" smtClean="0"/>
              <a:t>• Hvad </a:t>
            </a:r>
            <a:r>
              <a:rPr lang="da-DK" dirty="0"/>
              <a:t>kan en nybegynder særligt få ud af at træne vores disciplin?</a:t>
            </a:r>
          </a:p>
          <a:p>
            <a:pPr marL="0" lvl="0" indent="0">
              <a:buNone/>
            </a:pPr>
            <a:endParaRPr lang="da-DK" dirty="0"/>
          </a:p>
          <a:p>
            <a:pPr marL="0" lvl="0" indent="0">
              <a:buNone/>
            </a:pPr>
            <a:r>
              <a:rPr lang="da-DK" dirty="0" smtClean="0"/>
              <a:t>• Hvad </a:t>
            </a:r>
            <a:r>
              <a:rPr lang="da-DK" dirty="0"/>
              <a:t>er det særlige ved vores disciplin?</a:t>
            </a:r>
          </a:p>
          <a:p>
            <a:pPr marL="0" lvl="0" indent="0">
              <a:buNone/>
            </a:pPr>
            <a:endParaRPr lang="da-DK" dirty="0"/>
          </a:p>
          <a:p>
            <a:pPr marL="0" lvl="0" indent="0">
              <a:buNone/>
            </a:pPr>
            <a:r>
              <a:rPr lang="da-DK" dirty="0" smtClean="0"/>
              <a:t>• Hvorfor </a:t>
            </a:r>
            <a:r>
              <a:rPr lang="da-DK" dirty="0"/>
              <a:t>er det vigtigt med en trænings-startpakke i vores disciplin</a:t>
            </a:r>
            <a:r>
              <a:rPr lang="da-DK" dirty="0" smtClean="0"/>
              <a:t>?</a:t>
            </a:r>
          </a:p>
          <a:p>
            <a:pPr marL="0" lv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• Hvad kunne man frygte?</a:t>
            </a:r>
          </a:p>
          <a:p>
            <a:pPr marL="0" lvl="0" indent="0">
              <a:buNone/>
            </a:pPr>
            <a:endParaRPr lang="da-DK" dirty="0"/>
          </a:p>
          <a:p>
            <a:pPr marL="0" lvl="0" indent="0">
              <a:buNone/>
            </a:pPr>
            <a:r>
              <a:rPr lang="da-DK" dirty="0" smtClean="0"/>
              <a:t>• Hvad </a:t>
            </a:r>
            <a:r>
              <a:rPr lang="da-DK" dirty="0"/>
              <a:t>skal vi være opmærksomme på, når vi udvikler en trænings-startpakke i vores disciplin?</a:t>
            </a:r>
          </a:p>
          <a:p>
            <a:pPr marL="0" lv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/>
              <a:t>Hvordan vil vi </a:t>
            </a:r>
            <a:r>
              <a:rPr lang="da-DK" dirty="0">
                <a:solidFill>
                  <a:schemeClr val="tx1"/>
                </a:solidFill>
              </a:rPr>
              <a:t>italesætte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/>
              <a:t>vores disciplin, så den ikke</a:t>
            </a:r>
            <a:r>
              <a:rPr lang="da-DK" i="1" dirty="0"/>
              <a:t> kun </a:t>
            </a:r>
            <a:r>
              <a:rPr lang="da-DK" dirty="0"/>
              <a:t>associeres med ‘konkurrence’?</a:t>
            </a:r>
          </a:p>
          <a:p>
            <a:pPr marL="0" lv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97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Next</a:t>
            </a:r>
            <a:r>
              <a:rPr lang="da-DK" dirty="0" smtClean="0"/>
              <a:t> step</a:t>
            </a:r>
            <a:br>
              <a:rPr lang="da-DK" dirty="0" smtClean="0"/>
            </a:br>
            <a:r>
              <a:rPr lang="da-DK" sz="1600" b="0" i="1" dirty="0" smtClean="0"/>
              <a:t>… i processen frem mod en trænings-startpakke er afklaring af vores parathed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54765" y="1566723"/>
            <a:ext cx="7146235" cy="4118459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Er vi parate?</a:t>
            </a:r>
          </a:p>
          <a:p>
            <a:endParaRPr lang="da-DK" dirty="0"/>
          </a:p>
        </p:txBody>
      </p:sp>
      <p:graphicFrame>
        <p:nvGraphicFramePr>
          <p:cNvPr id="7" name="Pladsholder til ind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458147"/>
              </p:ext>
            </p:extLst>
          </p:nvPr>
        </p:nvGraphicFramePr>
        <p:xfrm>
          <a:off x="-96078" y="1967947"/>
          <a:ext cx="8007626" cy="4015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6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9090"/>
            <a:ext cx="7484165" cy="928547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Parathed </a:t>
            </a:r>
            <a:r>
              <a:rPr lang="da-DK" b="0" dirty="0" smtClean="0"/>
              <a:t>- testes med Paratometeret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1800" b="0" i="1" dirty="0" err="1" smtClean="0"/>
              <a:t>Paratometeret</a:t>
            </a:r>
            <a:r>
              <a:rPr lang="da-DK" sz="1800" b="0" i="1" dirty="0" smtClean="0"/>
              <a:t> er målrettet medlemmer af arbejdsgruppen, men udvalgsmedlemmer er også velkommen til at tage testen med følgende spørgsmål:</a:t>
            </a:r>
            <a:endParaRPr lang="da-DK" sz="1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da-DK" dirty="0" smtClean="0"/>
              <a:t>Udvalgets kendskab til formål </a:t>
            </a:r>
            <a:r>
              <a:rPr lang="da-DK" dirty="0"/>
              <a:t>og mål med </a:t>
            </a:r>
            <a:r>
              <a:rPr lang="da-DK" dirty="0" smtClean="0"/>
              <a:t>trænings-startpakke</a:t>
            </a:r>
          </a:p>
          <a:p>
            <a:pPr lvl="0"/>
            <a:r>
              <a:rPr lang="da-DK" dirty="0" smtClean="0"/>
              <a:t>Udvalgets opbakning om </a:t>
            </a:r>
            <a:r>
              <a:rPr lang="da-DK" dirty="0"/>
              <a:t>udvikling af en </a:t>
            </a:r>
            <a:r>
              <a:rPr lang="da-DK" dirty="0" smtClean="0"/>
              <a:t>trænings-startpakke </a:t>
            </a:r>
          </a:p>
          <a:p>
            <a:pPr lvl="0"/>
            <a:r>
              <a:rPr lang="da-DK" dirty="0" smtClean="0"/>
              <a:t>Giver det mening</a:t>
            </a:r>
            <a:r>
              <a:rPr lang="da-DK" dirty="0"/>
              <a:t>, </a:t>
            </a:r>
            <a:r>
              <a:rPr lang="da-DK" dirty="0" smtClean="0"/>
              <a:t>med en trænings-startpakke?</a:t>
            </a:r>
          </a:p>
          <a:p>
            <a:pPr lvl="0"/>
            <a:endParaRPr lang="da-DK" dirty="0"/>
          </a:p>
          <a:p>
            <a:pPr lvl="0"/>
            <a:r>
              <a:rPr lang="da-DK" dirty="0" smtClean="0"/>
              <a:t>Har vi et arbejdsgruppe-team?</a:t>
            </a:r>
          </a:p>
          <a:p>
            <a:pPr lvl="0"/>
            <a:r>
              <a:rPr lang="da-DK" dirty="0" smtClean="0"/>
              <a:t>Er arbejdsgruppe-teamet </a:t>
            </a:r>
            <a:r>
              <a:rPr lang="da-DK" dirty="0"/>
              <a:t>er motiveret for at komme i </a:t>
            </a:r>
            <a:r>
              <a:rPr lang="da-DK" dirty="0" smtClean="0"/>
              <a:t>gang? </a:t>
            </a:r>
          </a:p>
          <a:p>
            <a:pPr lvl="0"/>
            <a:r>
              <a:rPr lang="da-DK" dirty="0" smtClean="0"/>
              <a:t>Er arbejdsgruppe-teamet klar </a:t>
            </a:r>
            <a:r>
              <a:rPr lang="da-DK" dirty="0"/>
              <a:t>til at tage </a:t>
            </a:r>
            <a:r>
              <a:rPr lang="da-DK" dirty="0" smtClean="0"/>
              <a:t>fat? </a:t>
            </a:r>
          </a:p>
          <a:p>
            <a:pPr lvl="0"/>
            <a:r>
              <a:rPr lang="da-DK" dirty="0" smtClean="0"/>
              <a:t>Har vi en </a:t>
            </a:r>
            <a:r>
              <a:rPr lang="da-DK" dirty="0"/>
              <a:t>idé om, hvilke elementer vores startpakke skal </a:t>
            </a:r>
            <a:r>
              <a:rPr lang="da-DK" dirty="0" smtClean="0"/>
              <a:t>indeholde?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73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Next</a:t>
            </a:r>
            <a:r>
              <a:rPr lang="da-DK" dirty="0"/>
              <a:t> step</a:t>
            </a:r>
            <a:br>
              <a:rPr lang="da-DK" dirty="0"/>
            </a:br>
            <a:r>
              <a:rPr lang="da-DK" sz="1600" b="0" i="1" dirty="0"/>
              <a:t>… i processen frem mod en </a:t>
            </a:r>
            <a:r>
              <a:rPr lang="da-DK" sz="1600" b="0" i="1" dirty="0" smtClean="0"/>
              <a:t>trænings-startpakke af afklaring af mål</a:t>
            </a:r>
            <a:endParaRPr lang="da-DK" sz="1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54765" y="1566723"/>
            <a:ext cx="7146235" cy="4118459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Vi er parate!	    Hvad er vores mål?</a:t>
            </a:r>
          </a:p>
          <a:p>
            <a:endParaRPr lang="da-DK" dirty="0"/>
          </a:p>
        </p:txBody>
      </p:sp>
      <p:graphicFrame>
        <p:nvGraphicFramePr>
          <p:cNvPr id="7" name="Pladsholder til ind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502908"/>
              </p:ext>
            </p:extLst>
          </p:nvPr>
        </p:nvGraphicFramePr>
        <p:xfrm>
          <a:off x="-96078" y="1967947"/>
          <a:ext cx="8007626" cy="4015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67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9090"/>
            <a:ext cx="6897757" cy="928547"/>
          </a:xfrm>
        </p:spPr>
        <p:txBody>
          <a:bodyPr>
            <a:normAutofit fontScale="90000"/>
          </a:bodyPr>
          <a:lstStyle/>
          <a:p>
            <a:r>
              <a:rPr lang="da-DK" dirty="0"/>
              <a:t>M</a:t>
            </a:r>
            <a:r>
              <a:rPr lang="da-DK" dirty="0" smtClean="0"/>
              <a:t>ål</a:t>
            </a:r>
            <a:r>
              <a:rPr lang="da-DK" dirty="0"/>
              <a:t/>
            </a:r>
            <a:br>
              <a:rPr lang="da-DK" dirty="0"/>
            </a:br>
            <a:r>
              <a:rPr lang="da-DK" sz="1800" b="0" i="1" dirty="0"/>
              <a:t>I samarbejde med Espen og Betina fra kontoret fastlægges de specifikke mål for netop vores trænings-startpakke. Vi skal bl.a. forholde os til følgende</a:t>
            </a:r>
            <a:r>
              <a:rPr lang="da-DK" sz="1800" b="0" i="1" dirty="0" smtClean="0"/>
              <a:t>:</a:t>
            </a:r>
            <a:endParaRPr lang="da-DK" sz="1800" b="0" i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a-DK" dirty="0" smtClean="0"/>
              <a:t>Hvad vil vi konkret opnå med vores trænings-startpakke?/Hvad skal pakken gøre for vores disciplin?</a:t>
            </a:r>
          </a:p>
          <a:p>
            <a:pPr lvl="0"/>
            <a:endParaRPr lang="da-DK" dirty="0" smtClean="0"/>
          </a:p>
          <a:p>
            <a:r>
              <a:rPr lang="da-DK" dirty="0"/>
              <a:t>Hvem er vores </a:t>
            </a:r>
            <a:r>
              <a:rPr lang="da-DK" dirty="0" smtClean="0"/>
              <a:t>målgruppe?</a:t>
            </a:r>
          </a:p>
          <a:p>
            <a:endParaRPr lang="da-DK" dirty="0" smtClean="0"/>
          </a:p>
          <a:p>
            <a:r>
              <a:rPr lang="da-DK" dirty="0" smtClean="0"/>
              <a:t>Hvor </a:t>
            </a:r>
            <a:r>
              <a:rPr lang="da-DK" dirty="0"/>
              <a:t>mange foreninger vil vi gerne nå ud til</a:t>
            </a:r>
            <a:r>
              <a:rPr lang="da-DK" dirty="0" smtClean="0"/>
              <a:t>?</a:t>
            </a:r>
          </a:p>
          <a:p>
            <a:endParaRPr lang="da-DK" dirty="0" smtClean="0"/>
          </a:p>
          <a:p>
            <a:endParaRPr lang="da-DK" dirty="0"/>
          </a:p>
          <a:p>
            <a:pPr marL="0" lvl="0" indent="0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5588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517</Words>
  <Application>Microsoft Office PowerPoint</Application>
  <PresentationFormat>Skærmshow (4:3)</PresentationFormat>
  <Paragraphs>113</Paragraphs>
  <Slides>12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Open Sans</vt:lpstr>
      <vt:lpstr>Office Theme</vt:lpstr>
      <vt:lpstr>PowerPoint-præsentation</vt:lpstr>
      <vt:lpstr>Vi vil gøre flere af vores foreninger aktive i vores tilbud (strategisk mål i DIF-aftale)</vt:lpstr>
      <vt:lpstr>Formål og mål med trænings-startpakker</vt:lpstr>
      <vt:lpstr>Arbejdsgruppe på tværs af udvalg Gruppen blev etableret i januar 2018.</vt:lpstr>
      <vt:lpstr>Spørgsmål til debat … til brug for en afklarende debat i udvalget.</vt:lpstr>
      <vt:lpstr>Next step … i processen frem mod en trænings-startpakke er afklaring af vores parathed</vt:lpstr>
      <vt:lpstr>Parathed - testes med Paratometeret Paratometeret er målrettet medlemmer af arbejdsgruppen, men udvalgsmedlemmer er også velkommen til at tage testen med følgende spørgsmål:</vt:lpstr>
      <vt:lpstr>Next step … i processen frem mod en trænings-startpakke af afklaring af mål</vt:lpstr>
      <vt:lpstr>Mål I samarbejde med Espen og Betina fra kontoret fastlægges de specifikke mål for netop vores trænings-startpakke. Vi skal bl.a. forholde os til følgende:</vt:lpstr>
      <vt:lpstr>Next step … i processen frem mod en trænings-startpakke er fastlæggelse af indhold og budget</vt:lpstr>
      <vt:lpstr>Startpakkeindhold I samarbejde med Espen og Betina fra kontoret fastlægges indholdet i vores trænings-startpakke ved brug af denne skabelon og budget udformes. </vt:lpstr>
      <vt:lpstr>Next step I samarbejde med Espen og Betina fra kontoret iværksættes udvikling, markedsføring og drift – og løbende tilpasninger.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Dalhoff</dc:creator>
  <cp:lastModifiedBy>Betina Juul Nielsen</cp:lastModifiedBy>
  <cp:revision>102</cp:revision>
  <cp:lastPrinted>2018-05-16T11:05:50Z</cp:lastPrinted>
  <dcterms:created xsi:type="dcterms:W3CDTF">2014-10-22T16:30:50Z</dcterms:created>
  <dcterms:modified xsi:type="dcterms:W3CDTF">2018-06-08T10:54:29Z</dcterms:modified>
</cp:coreProperties>
</file>