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8" r:id="rId2"/>
    <p:sldId id="259" r:id="rId3"/>
    <p:sldId id="260" r:id="rId4"/>
    <p:sldId id="261" r:id="rId5"/>
    <p:sldId id="262" r:id="rId6"/>
    <p:sldId id="263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02">
          <p15:clr>
            <a:srgbClr val="A4A3A4"/>
          </p15:clr>
        </p15:guide>
        <p15:guide id="2" pos="2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146A"/>
    <a:srgbClr val="6B6C6B"/>
    <a:srgbClr val="CD0920"/>
    <a:srgbClr val="CC0A20"/>
    <a:srgbClr val="DC182E"/>
    <a:srgbClr val="DC19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831" autoAdjust="0"/>
  </p:normalViewPr>
  <p:slideViewPr>
    <p:cSldViewPr snapToGrid="0" snapToObjects="1" showGuides="1">
      <p:cViewPr varScale="1">
        <p:scale>
          <a:sx n="98" d="100"/>
          <a:sy n="98" d="100"/>
        </p:scale>
        <p:origin x="1974" y="84"/>
      </p:cViewPr>
      <p:guideLst>
        <p:guide orient="horz" pos="502"/>
        <p:guide pos="2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7" d="100"/>
          <a:sy n="87" d="100"/>
        </p:scale>
        <p:origin x="384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40BD5D-44C8-9045-91C6-B3D6FDD2009B}" type="datetimeFigureOut">
              <a:rPr lang="en-US" smtClean="0"/>
              <a:t>1/5/2018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8178B-D741-A24E-975F-7DB692E9205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032777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D709C-3C66-FF43-BD22-C3106C87CB08}" type="datetimeFigureOut">
              <a:rPr lang="en-US" smtClean="0"/>
              <a:t>1/5/2018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3A5390-0EF5-074A-A039-740766594F6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4754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Rammesætning for mødet – kun vejledende </a:t>
            </a:r>
            <a:r>
              <a:rPr lang="da-DK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afsteminger</a:t>
            </a:r>
            <a:r>
              <a:rPr lang="da-D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(bortset fra valg)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3A5390-0EF5-074A-A039-740766594F6B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67862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7726" y="2199070"/>
            <a:ext cx="6630473" cy="632510"/>
          </a:xfrm>
        </p:spPr>
        <p:txBody>
          <a:bodyPr lIns="0" tIns="0" rIns="0" bIns="0" anchor="t" anchorCtr="0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Open Sans"/>
                <a:cs typeface="Open Sans"/>
              </a:defRPr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7725" y="2736403"/>
            <a:ext cx="6630473" cy="121922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  <a:latin typeface="Open Sans"/>
                <a:cs typeface="Open San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subtitle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57602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Click to edit Master text styles</a:t>
            </a:r>
          </a:p>
          <a:p>
            <a:pPr lvl="1"/>
            <a:r>
              <a:rPr lang="da-DK"/>
              <a:t>Second level</a:t>
            </a:r>
          </a:p>
          <a:p>
            <a:pPr lvl="2"/>
            <a:r>
              <a:rPr lang="da-DK"/>
              <a:t>Third level</a:t>
            </a:r>
          </a:p>
          <a:p>
            <a:pPr lvl="3"/>
            <a:r>
              <a:rPr lang="da-DK"/>
              <a:t>Fourth level</a:t>
            </a:r>
          </a:p>
          <a:p>
            <a:pPr lvl="4"/>
            <a:r>
              <a:rPr lang="da-DK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8090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1406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89090"/>
            <a:ext cx="6310583" cy="92854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title</a:t>
            </a:r>
            <a:r>
              <a:rPr lang="da-DK" dirty="0"/>
              <a:t> </a:t>
            </a:r>
            <a:r>
              <a:rPr lang="da-DK" dirty="0" err="1"/>
              <a:t>style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r>
              <a:rPr lang="da-DK" dirty="0"/>
              <a:t> Master </a:t>
            </a:r>
            <a:r>
              <a:rPr lang="da-DK" dirty="0" err="1"/>
              <a:t>text</a:t>
            </a:r>
            <a:r>
              <a:rPr lang="da-DK" dirty="0"/>
              <a:t> </a:t>
            </a:r>
            <a:r>
              <a:rPr lang="da-DK" dirty="0" err="1"/>
              <a:t>styles</a:t>
            </a:r>
            <a:endParaRPr lang="da-DK" dirty="0"/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pic>
        <p:nvPicPr>
          <p:cNvPr id="11" name="Picture 10" descr="Logo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72" y="603191"/>
            <a:ext cx="1486728" cy="283727"/>
          </a:xfrm>
          <a:prstGeom prst="rect">
            <a:avLst/>
          </a:prstGeom>
        </p:spPr>
      </p:pic>
      <p:sp>
        <p:nvSpPr>
          <p:cNvPr id="8" name="Tekstfelt 7"/>
          <p:cNvSpPr txBox="1"/>
          <p:nvPr userDrawn="1"/>
        </p:nvSpPr>
        <p:spPr>
          <a:xfrm>
            <a:off x="8121535" y="6309360"/>
            <a:ext cx="565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564C65F-9022-4D86-A47D-E80F953C8A36}" type="slidenum">
              <a:rPr lang="da-DK" sz="12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‹nr.›</a:t>
            </a:fld>
            <a:endParaRPr lang="da-DK" sz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58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chemeClr val="tx1"/>
          </a:solidFill>
          <a:latin typeface="Open Sans"/>
          <a:ea typeface="+mj-ea"/>
          <a:cs typeface="Open San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0000"/>
          </a:solidFill>
          <a:latin typeface="Open Sans"/>
          <a:ea typeface="+mn-ea"/>
          <a:cs typeface="Open San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0000"/>
          </a:solidFill>
          <a:latin typeface="Open Sans"/>
          <a:ea typeface="+mn-ea"/>
          <a:cs typeface="Open San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000000"/>
          </a:solidFill>
          <a:latin typeface="Open Sans"/>
          <a:ea typeface="+mn-ea"/>
          <a:cs typeface="Open San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rgbClr val="000000"/>
          </a:solidFill>
          <a:latin typeface="Open Sans"/>
          <a:ea typeface="+mn-ea"/>
          <a:cs typeface="Open San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400" b="0" i="0" kern="1200">
          <a:solidFill>
            <a:srgbClr val="000000"/>
          </a:solidFill>
          <a:latin typeface="Open Sans"/>
          <a:ea typeface="+mn-ea"/>
          <a:cs typeface="Open San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5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870" r="2870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kstfelt 4"/>
          <p:cNvSpPr txBox="1"/>
          <p:nvPr/>
        </p:nvSpPr>
        <p:spPr>
          <a:xfrm>
            <a:off x="1667254" y="140662"/>
            <a:ext cx="608186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Årsmøde </a:t>
            </a:r>
          </a:p>
          <a:p>
            <a:pPr algn="ctr"/>
            <a:r>
              <a:rPr lang="da-DK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Udvalget for Sports </a:t>
            </a:r>
            <a:r>
              <a:rPr lang="da-DK" sz="2800" b="1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Acrobatik</a:t>
            </a:r>
            <a:endParaRPr lang="da-DK" sz="28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da-DK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Søndag den 29. oktober 2017 kl. 10.00</a:t>
            </a:r>
            <a:endParaRPr lang="da-DK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da-DK" dirty="0"/>
          </a:p>
        </p:txBody>
      </p:sp>
      <p:pic>
        <p:nvPicPr>
          <p:cNvPr id="22" name="Billed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5430" y="6057470"/>
            <a:ext cx="2607012" cy="49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42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da-DK" dirty="0"/>
            </a:b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9782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705"/>
            <a:ext cx="8229600" cy="5217850"/>
          </a:xfrm>
        </p:spPr>
        <p:txBody>
          <a:bodyPr>
            <a:normAutofit/>
          </a:bodyPr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153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billede 3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870" r="2870"/>
          <a:stretch>
            <a:fillRect/>
          </a:stretch>
        </p:blipFill>
        <p:spPr/>
      </p:pic>
      <p:sp>
        <p:nvSpPr>
          <p:cNvPr id="6" name="Tekstfelt 5"/>
          <p:cNvSpPr txBox="1"/>
          <p:nvPr/>
        </p:nvSpPr>
        <p:spPr>
          <a:xfrm>
            <a:off x="2130357" y="1780162"/>
            <a:ext cx="488328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Indsæt tekst</a:t>
            </a:r>
          </a:p>
        </p:txBody>
      </p:sp>
    </p:spTree>
    <p:extLst>
      <p:ext uri="{BB962C8B-B14F-4D97-AF65-F5344CB8AC3E}">
        <p14:creationId xmlns:p14="http://schemas.microsoft.com/office/powerpoint/2010/main" val="3811701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988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dsholder til billede 3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2870" r="2870"/>
          <a:stretch>
            <a:fillRect/>
          </a:stretch>
        </p:blipFill>
        <p:spPr/>
      </p:pic>
      <p:sp>
        <p:nvSpPr>
          <p:cNvPr id="6" name="Tekstfelt 5"/>
          <p:cNvSpPr txBox="1"/>
          <p:nvPr/>
        </p:nvSpPr>
        <p:spPr>
          <a:xfrm>
            <a:off x="2130357" y="1848256"/>
            <a:ext cx="488328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Indsæt tekst</a:t>
            </a:r>
          </a:p>
        </p:txBody>
      </p:sp>
    </p:spTree>
    <p:extLst>
      <p:ext uri="{BB962C8B-B14F-4D97-AF65-F5344CB8AC3E}">
        <p14:creationId xmlns:p14="http://schemas.microsoft.com/office/powerpoint/2010/main" val="3573587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31</Words>
  <Application>Microsoft Office PowerPoint</Application>
  <PresentationFormat>Skærmshow (4:3)</PresentationFormat>
  <Paragraphs>8</Paragraphs>
  <Slides>6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10" baseType="lpstr">
      <vt:lpstr>Arial</vt:lpstr>
      <vt:lpstr>Calibri</vt:lpstr>
      <vt:lpstr>Open Sans</vt:lpstr>
      <vt:lpstr>Office Theme</vt:lpstr>
      <vt:lpstr>PowerPoint-præsentation</vt:lpstr>
      <vt:lpstr> </vt:lpstr>
      <vt:lpstr>PowerPoint-præsentation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Dalhoff</dc:creator>
  <cp:lastModifiedBy>Janne Jelstad</cp:lastModifiedBy>
  <cp:revision>67</cp:revision>
  <dcterms:created xsi:type="dcterms:W3CDTF">2014-10-22T16:30:50Z</dcterms:created>
  <dcterms:modified xsi:type="dcterms:W3CDTF">2018-01-05T09:46:11Z</dcterms:modified>
</cp:coreProperties>
</file>