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3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74" y="84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Rammesætning for mødet – kun vejledende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afsteminger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(bortset fra valg)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47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  <p:sp>
        <p:nvSpPr>
          <p:cNvPr id="8" name="Tekstfelt 7"/>
          <p:cNvSpPr txBox="1"/>
          <p:nvPr userDrawn="1"/>
        </p:nvSpPr>
        <p:spPr>
          <a:xfrm>
            <a:off x="8121535" y="6309360"/>
            <a:ext cx="5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64C65F-9022-4D86-A47D-E80F953C8A36}" type="slidenum">
              <a:rPr lang="da-DK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70" r="2870"/>
          <a:stretch>
            <a:fillRect/>
          </a:stretch>
        </p:blipFill>
        <p:spPr>
          <a:xfrm>
            <a:off x="8653" y="0"/>
            <a:ext cx="9144000" cy="6858000"/>
          </a:xfrm>
        </p:spPr>
      </p:pic>
      <p:sp>
        <p:nvSpPr>
          <p:cNvPr id="5" name="Tekstfelt 4"/>
          <p:cNvSpPr txBox="1"/>
          <p:nvPr/>
        </p:nvSpPr>
        <p:spPr>
          <a:xfrm>
            <a:off x="1539720" y="363369"/>
            <a:ext cx="60818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Årsmøde </a:t>
            </a:r>
          </a:p>
          <a:p>
            <a:pPr algn="ctr"/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Udvalget for Idrætsgymnastik</a:t>
            </a:r>
          </a:p>
          <a:p>
            <a:pPr algn="ctr"/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a-DK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Søndag den 29. oktober 2017 kl. 10.00</a:t>
            </a:r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dirty="0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2" y="6048392"/>
            <a:ext cx="3366506" cy="6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521785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5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81170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57358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30</Words>
  <Application>Microsoft Office PowerPoint</Application>
  <PresentationFormat>Skærmshow (4:3)</PresentationFormat>
  <Paragraphs>9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PowerPoint-præsentation</vt:lpstr>
      <vt:lpstr> 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Janne Jelstad</cp:lastModifiedBy>
  <cp:revision>46</cp:revision>
  <dcterms:created xsi:type="dcterms:W3CDTF">2014-10-22T16:30:50Z</dcterms:created>
  <dcterms:modified xsi:type="dcterms:W3CDTF">2018-01-05T09:44:55Z</dcterms:modified>
</cp:coreProperties>
</file>