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46A"/>
    <a:srgbClr val="6B6C6B"/>
    <a:srgbClr val="CD0920"/>
    <a:srgbClr val="CC0A20"/>
    <a:srgbClr val="DC182E"/>
    <a:srgbClr val="DC1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176" y="-96"/>
      </p:cViewPr>
      <p:guideLst>
        <p:guide orient="horz" pos="502"/>
        <p:guide pos="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BD5D-44C8-9045-91C6-B3D6FDD2009B}" type="datetimeFigureOut">
              <a:rPr lang="en-US" smtClean="0"/>
              <a:t>13/05/15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178B-D741-A24E-975F-7DB692E920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3277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709C-3C66-FF43-BD22-C3106C87CB08}" type="datetimeFigureOut">
              <a:rPr lang="en-US" smtClean="0"/>
              <a:t>13/05/15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5390-0EF5-074A-A039-740766594F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75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726" y="2199070"/>
            <a:ext cx="6630473" cy="63251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7725" y="2736403"/>
            <a:ext cx="6630473" cy="12192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subtitle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760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809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66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7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83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796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406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9090"/>
            <a:ext cx="6310583" cy="92854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0418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b="0" i="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r>
              <a:rPr lang="da-DK" dirty="0" smtClean="0"/>
              <a:t>22.10.2014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389" y="6356350"/>
            <a:ext cx="4758411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a-DK" sz="700" b="0" i="0" kern="1200" dirty="0">
                <a:solidFill>
                  <a:srgbClr val="000000"/>
                </a:solidFill>
                <a:latin typeface="Open Sans"/>
                <a:ea typeface="+mn-ea"/>
                <a:cs typeface="Open Sans"/>
              </a:defRPr>
            </a:lvl1pPr>
          </a:lstStyle>
          <a:p>
            <a:r>
              <a:rPr lang="da-DK" dirty="0" err="1" smtClean="0"/>
              <a:t>GymDanmark</a:t>
            </a:r>
            <a:r>
              <a:rPr lang="da-DK" dirty="0" smtClean="0"/>
              <a:t> præsentation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 b="0" i="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fld id="{A7845DE9-65F2-5F4E-A60C-9493408D440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72" y="603191"/>
            <a:ext cx="1486728" cy="2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Overskrift kan stå her</a:t>
            </a:r>
            <a:endParaRPr lang="da-DK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Underoverskrift skrives på denne linje</a:t>
            </a:r>
            <a:endParaRPr lang="da-DK" dirty="0"/>
          </a:p>
        </p:txBody>
      </p:sp>
      <p:pic>
        <p:nvPicPr>
          <p:cNvPr id="10" name="Picture 9" descr="Logo rød_hvi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63" y="444517"/>
            <a:ext cx="2957225" cy="56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Her står der en overskrift, den kan godt stå i to linjer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quick</a:t>
            </a:r>
            <a:r>
              <a:rPr lang="da-DK" dirty="0" smtClean="0"/>
              <a:t> </a:t>
            </a:r>
            <a:r>
              <a:rPr lang="da-DK" dirty="0" err="1" smtClean="0"/>
              <a:t>brown</a:t>
            </a:r>
            <a:r>
              <a:rPr lang="da-DK" dirty="0" smtClean="0"/>
              <a:t> </a:t>
            </a:r>
            <a:r>
              <a:rPr lang="da-DK" dirty="0" err="1" smtClean="0"/>
              <a:t>fox</a:t>
            </a:r>
            <a:r>
              <a:rPr lang="da-DK" dirty="0" smtClean="0"/>
              <a:t> </a:t>
            </a:r>
            <a:r>
              <a:rPr lang="da-DK" dirty="0" err="1" smtClean="0"/>
              <a:t>jumps</a:t>
            </a:r>
            <a:r>
              <a:rPr lang="da-DK" dirty="0" smtClean="0"/>
              <a:t> over the </a:t>
            </a:r>
            <a:r>
              <a:rPr lang="da-DK" dirty="0" err="1" smtClean="0"/>
              <a:t>lazy</a:t>
            </a:r>
            <a:r>
              <a:rPr lang="da-DK" dirty="0" smtClean="0"/>
              <a:t> dog</a:t>
            </a:r>
          </a:p>
          <a:p>
            <a:r>
              <a:rPr lang="da-DK" dirty="0" smtClean="0"/>
              <a:t>Indhold på siden står her</a:t>
            </a:r>
          </a:p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3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78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2363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</Words>
  <Application>Microsoft Macintosh PowerPoint</Application>
  <PresentationFormat>Skærmshow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Office Theme</vt:lpstr>
      <vt:lpstr>Overskrift kan stå her</vt:lpstr>
      <vt:lpstr>Her står der en overskrift, den kan godt stå i to linjer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Dalhoff</dc:creator>
  <cp:lastModifiedBy>Maila Walmod</cp:lastModifiedBy>
  <cp:revision>24</cp:revision>
  <dcterms:created xsi:type="dcterms:W3CDTF">2014-10-22T16:30:50Z</dcterms:created>
  <dcterms:modified xsi:type="dcterms:W3CDTF">2015-05-13T10:33:33Z</dcterms:modified>
</cp:coreProperties>
</file>