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8" r:id="rId2"/>
    <p:sldId id="262" r:id="rId3"/>
    <p:sldId id="263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146A"/>
    <a:srgbClr val="6B6C6B"/>
    <a:srgbClr val="CD0920"/>
    <a:srgbClr val="CC0A20"/>
    <a:srgbClr val="DC182E"/>
    <a:srgbClr val="DC19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99" d="100"/>
          <a:sy n="99" d="100"/>
        </p:scale>
        <p:origin x="-1176" y="1816"/>
      </p:cViewPr>
      <p:guideLst>
        <p:guide orient="horz" pos="502"/>
        <p:guide pos="2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40BD5D-44C8-9045-91C6-B3D6FDD2009B}" type="datetimeFigureOut">
              <a:rPr lang="en-US" smtClean="0"/>
              <a:t>13/05/15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58178B-D741-A24E-975F-7DB692E920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032777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D709C-3C66-FF43-BD22-C3106C87CB08}" type="datetimeFigureOut">
              <a:rPr lang="en-US" smtClean="0"/>
              <a:t>13/05/15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A5390-0EF5-074A-A039-740766594F6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4754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7726" y="2199070"/>
            <a:ext cx="6630473" cy="632510"/>
          </a:xfrm>
        </p:spPr>
        <p:txBody>
          <a:bodyPr lIns="0" tIns="0" rIns="0" bIns="0" anchor="t" anchorCtr="0">
            <a:normAutofit/>
          </a:bodyPr>
          <a:lstStyle>
            <a:lvl1pPr algn="l">
              <a:defRPr sz="2800" b="1" i="0">
                <a:solidFill>
                  <a:schemeClr val="bg1"/>
                </a:solidFill>
                <a:latin typeface="Open Sans"/>
                <a:cs typeface="Open Sans"/>
              </a:defRPr>
            </a:lvl1pPr>
          </a:lstStyle>
          <a:p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r>
              <a:rPr lang="da-DK" dirty="0" smtClean="0"/>
              <a:t> Master </a:t>
            </a:r>
            <a:r>
              <a:rPr lang="da-DK" dirty="0" err="1" smtClean="0"/>
              <a:t>title</a:t>
            </a:r>
            <a:r>
              <a:rPr lang="da-DK" dirty="0" smtClean="0"/>
              <a:t> </a:t>
            </a:r>
            <a:r>
              <a:rPr lang="da-DK" dirty="0" err="1" smtClean="0"/>
              <a:t>style</a:t>
            </a:r>
            <a:endParaRPr lang="da-D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7725" y="2736403"/>
            <a:ext cx="6630473" cy="1219223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  <a:latin typeface="Open Sans"/>
                <a:cs typeface="Open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r>
              <a:rPr lang="da-DK" dirty="0" smtClean="0"/>
              <a:t> Master </a:t>
            </a:r>
            <a:r>
              <a:rPr lang="da-DK" dirty="0" err="1" smtClean="0"/>
              <a:t>subtitle</a:t>
            </a:r>
            <a:r>
              <a:rPr lang="da-DK" dirty="0" smtClean="0"/>
              <a:t> </a:t>
            </a:r>
            <a:r>
              <a:rPr lang="da-DK" dirty="0" err="1" smtClean="0"/>
              <a:t>style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57602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22.10.2014</a:t>
            </a: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GymDanmark præsentation</a:t>
            </a: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5DE9-65F2-5F4E-A60C-9493408D440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78090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22.10.2014</a:t>
            </a: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GymDanmark præsentation</a:t>
            </a: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5DE9-65F2-5F4E-A60C-9493408D440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22667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22.10.2014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GymDanmark præsentation</a:t>
            </a:r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5DE9-65F2-5F4E-A60C-9493408D440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77766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22.10.2014</a:t>
            </a:r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GymDanmark præsentation</a:t>
            </a:r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5DE9-65F2-5F4E-A60C-9493408D440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6832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22.10.2014</a:t>
            </a:r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GymDanmark præsentation</a:t>
            </a:r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5DE9-65F2-5F4E-A60C-9493408D440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37969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14064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89090"/>
            <a:ext cx="6310583" cy="92854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r>
              <a:rPr lang="da-DK" dirty="0" smtClean="0"/>
              <a:t> Master </a:t>
            </a:r>
            <a:r>
              <a:rPr lang="da-DK" dirty="0" err="1" smtClean="0"/>
              <a:t>title</a:t>
            </a:r>
            <a:r>
              <a:rPr lang="da-DK" dirty="0" smtClean="0"/>
              <a:t> </a:t>
            </a:r>
            <a:r>
              <a:rPr lang="da-DK" dirty="0" err="1" smtClean="0"/>
              <a:t>style</a:t>
            </a:r>
            <a:endParaRPr lang="da-DK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r>
              <a:rPr lang="da-DK" dirty="0" smtClean="0"/>
              <a:t> Master </a:t>
            </a:r>
            <a:r>
              <a:rPr lang="da-DK" dirty="0" err="1" smtClean="0"/>
              <a:t>text</a:t>
            </a:r>
            <a:r>
              <a:rPr lang="da-DK" dirty="0" smtClean="0"/>
              <a:t> </a:t>
            </a:r>
            <a:r>
              <a:rPr lang="da-DK" dirty="0" err="1" smtClean="0"/>
              <a:t>styles</a:t>
            </a:r>
            <a:endParaRPr lang="da-DK" dirty="0" smtClean="0"/>
          </a:p>
          <a:p>
            <a:pPr lvl="1"/>
            <a:r>
              <a:rPr lang="da-DK" dirty="0" smtClean="0"/>
              <a:t>Second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2"/>
            <a:r>
              <a:rPr lang="da-DK" dirty="0" smtClean="0"/>
              <a:t>Third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3"/>
            <a:r>
              <a:rPr lang="da-DK" dirty="0" err="1" smtClean="0"/>
              <a:t>Fourth</a:t>
            </a:r>
            <a:r>
              <a:rPr lang="da-DK" dirty="0" smtClean="0"/>
              <a:t>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4"/>
            <a:r>
              <a:rPr lang="da-DK" dirty="0" smtClean="0"/>
              <a:t>Fifth </a:t>
            </a:r>
            <a:r>
              <a:rPr lang="da-DK" dirty="0" err="1" smtClean="0"/>
              <a:t>level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804189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700" b="0" i="0">
                <a:solidFill>
                  <a:srgbClr val="000000"/>
                </a:solidFill>
                <a:latin typeface="Open Sans"/>
                <a:cs typeface="Open Sans"/>
              </a:defRPr>
            </a:lvl1pPr>
          </a:lstStyle>
          <a:p>
            <a:r>
              <a:rPr lang="da-DK" dirty="0" smtClean="0"/>
              <a:t>22.10.2014</a:t>
            </a:r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61389" y="6356350"/>
            <a:ext cx="4758411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lang="da-DK" sz="700" b="0" i="0" kern="1200" dirty="0">
                <a:solidFill>
                  <a:srgbClr val="000000"/>
                </a:solidFill>
                <a:latin typeface="Open Sans"/>
                <a:ea typeface="+mn-ea"/>
                <a:cs typeface="Open Sans"/>
              </a:defRPr>
            </a:lvl1pPr>
          </a:lstStyle>
          <a:p>
            <a:r>
              <a:rPr lang="da-DK" dirty="0" err="1" smtClean="0"/>
              <a:t>GymDanmark</a:t>
            </a:r>
            <a:r>
              <a:rPr lang="da-DK" dirty="0" smtClean="0"/>
              <a:t> præsentation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700" b="0" i="0">
                <a:solidFill>
                  <a:srgbClr val="000000"/>
                </a:solidFill>
                <a:latin typeface="Open Sans"/>
                <a:cs typeface="Open Sans"/>
              </a:defRPr>
            </a:lvl1pPr>
          </a:lstStyle>
          <a:p>
            <a:fld id="{A7845DE9-65F2-5F4E-A60C-9493408D4400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1" name="Picture 10" descr="Logo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72" y="603191"/>
            <a:ext cx="1486728" cy="283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586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400" b="1" i="0" kern="1200">
          <a:solidFill>
            <a:schemeClr val="tx1"/>
          </a:solidFill>
          <a:latin typeface="Open Sans"/>
          <a:ea typeface="+mj-ea"/>
          <a:cs typeface="Open San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000000"/>
          </a:solidFill>
          <a:latin typeface="Open Sans"/>
          <a:ea typeface="+mn-ea"/>
          <a:cs typeface="Open San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rgbClr val="000000"/>
          </a:solidFill>
          <a:latin typeface="Open Sans"/>
          <a:ea typeface="+mn-ea"/>
          <a:cs typeface="Open San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000000"/>
          </a:solidFill>
          <a:latin typeface="Open Sans"/>
          <a:ea typeface="+mn-ea"/>
          <a:cs typeface="Open San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rgbClr val="000000"/>
          </a:solidFill>
          <a:latin typeface="Open Sans"/>
          <a:ea typeface="+mn-ea"/>
          <a:cs typeface="Open San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b="0" i="0" kern="1200">
          <a:solidFill>
            <a:srgbClr val="000000"/>
          </a:solidFill>
          <a:latin typeface="Open Sans"/>
          <a:ea typeface="+mn-ea"/>
          <a:cs typeface="Open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-115463" y="-115447"/>
            <a:ext cx="9416620" cy="7170674"/>
          </a:xfrm>
          <a:prstGeom prst="rect">
            <a:avLst/>
          </a:prstGeom>
          <a:solidFill>
            <a:srgbClr val="FF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5" name="Billede 4" descr="5. element_S.png"/>
          <p:cNvPicPr>
            <a:picLocks noChangeAspect="1"/>
          </p:cNvPicPr>
          <p:nvPr/>
        </p:nvPicPr>
        <p:blipFill>
          <a:blip r:embed="rId2">
            <a:alphaModFix am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78" y="252104"/>
            <a:ext cx="9634716" cy="971354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Overskrift kan stå her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>
                <a:solidFill>
                  <a:srgbClr val="000000"/>
                </a:solidFill>
              </a:rPr>
              <a:t>Underoverskrift skrives på denne linje</a:t>
            </a:r>
            <a:endParaRPr lang="da-DK" dirty="0">
              <a:solidFill>
                <a:srgbClr val="00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9087" y="444517"/>
            <a:ext cx="2951376" cy="564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42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Her står der en overskrift, den kan godt stå i to linjer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The </a:t>
            </a:r>
            <a:r>
              <a:rPr lang="da-DK" dirty="0" err="1" smtClean="0"/>
              <a:t>quick</a:t>
            </a:r>
            <a:r>
              <a:rPr lang="da-DK" dirty="0" smtClean="0"/>
              <a:t> </a:t>
            </a:r>
            <a:r>
              <a:rPr lang="da-DK" dirty="0" err="1" smtClean="0"/>
              <a:t>brown</a:t>
            </a:r>
            <a:r>
              <a:rPr lang="da-DK" dirty="0" smtClean="0"/>
              <a:t> </a:t>
            </a:r>
            <a:r>
              <a:rPr lang="da-DK" dirty="0" err="1" smtClean="0"/>
              <a:t>fox</a:t>
            </a:r>
            <a:r>
              <a:rPr lang="da-DK" dirty="0" smtClean="0"/>
              <a:t> </a:t>
            </a:r>
            <a:r>
              <a:rPr lang="da-DK" dirty="0" err="1" smtClean="0"/>
              <a:t>jumps</a:t>
            </a:r>
            <a:r>
              <a:rPr lang="da-DK" dirty="0" smtClean="0"/>
              <a:t> over the </a:t>
            </a:r>
            <a:r>
              <a:rPr lang="da-DK" dirty="0" err="1" smtClean="0"/>
              <a:t>lazy</a:t>
            </a:r>
            <a:r>
              <a:rPr lang="da-DK" dirty="0" smtClean="0"/>
              <a:t> dog</a:t>
            </a:r>
          </a:p>
          <a:p>
            <a:r>
              <a:rPr lang="da-DK" dirty="0" smtClean="0"/>
              <a:t>Indhold på siden står her</a:t>
            </a:r>
          </a:p>
          <a:p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22.10.2014</a:t>
            </a: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GymDanmark præsentation</a:t>
            </a: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5DE9-65F2-5F4E-A60C-9493408D4400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153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22.10.2014</a:t>
            </a:r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GymDanmark præsentation</a:t>
            </a: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45DE9-65F2-5F4E-A60C-9493408D4400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79782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>
          <a:xfrm>
            <a:off x="-115463" y="-115447"/>
            <a:ext cx="9416620" cy="7170674"/>
          </a:xfrm>
          <a:prstGeom prst="rect">
            <a:avLst/>
          </a:prstGeom>
          <a:solidFill>
            <a:srgbClr val="FFFF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4" name="Billede 3" descr="5. element_S.png"/>
          <p:cNvPicPr>
            <a:picLocks noChangeAspect="1"/>
          </p:cNvPicPr>
          <p:nvPr/>
        </p:nvPicPr>
        <p:blipFill>
          <a:blip r:embed="rId2">
            <a:alphaModFix am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78" y="252104"/>
            <a:ext cx="9634716" cy="9713540"/>
          </a:xfrm>
          <a:prstGeom prst="rect">
            <a:avLst/>
          </a:prstGeom>
        </p:spPr>
      </p:pic>
      <p:pic>
        <p:nvPicPr>
          <p:cNvPr id="5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940" y="2266048"/>
            <a:ext cx="5187441" cy="992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638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44</Words>
  <Application>Microsoft Macintosh PowerPoint</Application>
  <PresentationFormat>Skærmshow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4</vt:i4>
      </vt:variant>
    </vt:vector>
  </HeadingPairs>
  <TitlesOfParts>
    <vt:vector size="5" baseType="lpstr">
      <vt:lpstr>Office Theme</vt:lpstr>
      <vt:lpstr>Overskrift kan stå her</vt:lpstr>
      <vt:lpstr>Her står der en overskrift, den kan godt stå i to linjer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Dalhoff</dc:creator>
  <cp:lastModifiedBy>Maila Walmod</cp:lastModifiedBy>
  <cp:revision>25</cp:revision>
  <dcterms:created xsi:type="dcterms:W3CDTF">2014-10-22T16:30:50Z</dcterms:created>
  <dcterms:modified xsi:type="dcterms:W3CDTF">2015-05-13T10:40:06Z</dcterms:modified>
</cp:coreProperties>
</file>